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6"/>
  </p:notesMasterIdLst>
  <p:sldIdLst>
    <p:sldId id="269" r:id="rId2"/>
    <p:sldId id="257" r:id="rId3"/>
    <p:sldId id="258" r:id="rId4"/>
    <p:sldId id="263" r:id="rId5"/>
    <p:sldId id="259" r:id="rId6"/>
    <p:sldId id="260" r:id="rId7"/>
    <p:sldId id="261" r:id="rId8"/>
    <p:sldId id="273" r:id="rId9"/>
    <p:sldId id="264" r:id="rId10"/>
    <p:sldId id="271" r:id="rId11"/>
    <p:sldId id="265" r:id="rId12"/>
    <p:sldId id="262" r:id="rId13"/>
    <p:sldId id="270" r:id="rId14"/>
    <p:sldId id="272" r:id="rId15"/>
  </p:sldIdLst>
  <p:sldSz cx="9144000" cy="5143500" type="screen16x9"/>
  <p:notesSz cx="6858000" cy="9144000"/>
  <p:custDataLst>
    <p:tags r:id="rId1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54" y="1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6F588-09B0-4B36-8255-19E0BEC45BE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E3153-695C-427A-97FA-A72F327D5F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6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32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647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01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592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191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588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7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72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178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285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7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234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39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3153-695C-427A-97FA-A72F327D5F4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410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65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1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28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7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0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25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1"/>
          <a:stretch/>
        </p:blipFill>
        <p:spPr>
          <a:xfrm>
            <a:off x="0" y="-12032"/>
            <a:ext cx="9144000" cy="51555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7" r="9706"/>
          <a:stretch/>
        </p:blipFill>
        <p:spPr>
          <a:xfrm>
            <a:off x="0" y="2670103"/>
            <a:ext cx="9144000" cy="247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0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80477-1B5C-4155-83D3-DA93A09FD152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9FE5-9E25-49D0-9398-FCDC69B3C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74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4" r:id="rId8"/>
    <p:sldLayoutId id="2147483673" r:id="rId9"/>
    <p:sldLayoutId id="2147483669" r:id="rId10"/>
    <p:sldLayoutId id="2147483670" r:id="rId11"/>
    <p:sldLayoutId id="2147483671" r:id="rId12"/>
    <p:sldLayoutId id="2147483672" r:id="rId13"/>
  </p:sldLayoutIdLst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audio" Target="../media/media1.mp3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6.jpe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5" Type="http://schemas.microsoft.com/office/2007/relationships/hdphoto" Target="../media/hdphoto5.wdp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33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5.png"/><Relationship Id="rId3" Type="http://schemas.openxmlformats.org/officeDocument/2006/relationships/image" Target="../media/image30.jpeg"/><Relationship Id="rId7" Type="http://schemas.openxmlformats.org/officeDocument/2006/relationships/image" Target="../media/image26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13.png"/><Relationship Id="rId5" Type="http://schemas.openxmlformats.org/officeDocument/2006/relationships/image" Target="../media/image24.png"/><Relationship Id="rId1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28.jpe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11" Type="http://schemas.openxmlformats.org/officeDocument/2006/relationships/image" Target="../media/image44.png"/><Relationship Id="rId5" Type="http://schemas.openxmlformats.org/officeDocument/2006/relationships/image" Target="../media/image39.jpeg"/><Relationship Id="rId10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11" Type="http://schemas.openxmlformats.org/officeDocument/2006/relationships/image" Target="../media/image17.png"/><Relationship Id="rId5" Type="http://schemas.openxmlformats.org/officeDocument/2006/relationships/image" Target="../media/image47.jpg"/><Relationship Id="rId10" Type="http://schemas.openxmlformats.org/officeDocument/2006/relationships/image" Target="../media/image16.png"/><Relationship Id="rId4" Type="http://schemas.openxmlformats.org/officeDocument/2006/relationships/image" Target="../media/image46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10" Type="http://schemas.openxmlformats.org/officeDocument/2006/relationships/image" Target="../media/image61.jpeg"/><Relationship Id="rId4" Type="http://schemas.openxmlformats.org/officeDocument/2006/relationships/image" Target="../media/image56.png"/><Relationship Id="rId9" Type="http://schemas.openxmlformats.org/officeDocument/2006/relationships/image" Target="../media/image6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jpe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11" Type="http://schemas.openxmlformats.org/officeDocument/2006/relationships/image" Target="../media/image69.png"/><Relationship Id="rId5" Type="http://schemas.openxmlformats.org/officeDocument/2006/relationships/image" Target="../media/image63.jpeg"/><Relationship Id="rId10" Type="http://schemas.openxmlformats.org/officeDocument/2006/relationships/image" Target="../media/image68.png"/><Relationship Id="rId4" Type="http://schemas.microsoft.com/office/2007/relationships/hdphoto" Target="../media/hdphoto3.wdp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7" r="9706"/>
          <a:stretch/>
        </p:blipFill>
        <p:spPr>
          <a:xfrm>
            <a:off x="-12032" y="2660428"/>
            <a:ext cx="9144000" cy="2473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4" y="-9674"/>
            <a:ext cx="4163786" cy="51434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25" y="-931847"/>
            <a:ext cx="1732792" cy="822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 r="1610"/>
          <a:stretch/>
        </p:blipFill>
        <p:spPr>
          <a:xfrm>
            <a:off x="3134106" y="-12032"/>
            <a:ext cx="6009895" cy="2059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27" y="2391129"/>
            <a:ext cx="777242" cy="3543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29" y="3852880"/>
            <a:ext cx="3259843" cy="12092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68934" y="2868882"/>
            <a:ext cx="640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某某大学金融系</a:t>
            </a:r>
            <a:r>
              <a:rPr lang="en-US" altLang="zh-CN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1987</a:t>
            </a:r>
            <a:r>
              <a:rPr lang="zh-CN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届</a:t>
            </a:r>
            <a:r>
              <a:rPr lang="en-US" altLang="zh-CN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322</a:t>
            </a:r>
            <a:r>
              <a:rPr lang="zh-CN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班</a:t>
            </a:r>
            <a:endParaRPr lang="en-US" altLang="zh-CN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20</a:t>
            </a:r>
            <a:r>
              <a:rPr lang="zh-CN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周年聚会纪念册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36" y="1518473"/>
            <a:ext cx="1787656" cy="22860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7" y="3589156"/>
            <a:ext cx="2534963" cy="1375244"/>
          </a:xfrm>
          <a:prstGeom prst="rect">
            <a:avLst/>
          </a:prstGeom>
        </p:spPr>
      </p:pic>
      <p:pic>
        <p:nvPicPr>
          <p:cNvPr id="16" name="Picture 2" descr="C:\Users\Administrator\Desktop\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8948" y="3485023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Administrator\Desktop\5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389">
            <a:off x="-595808" y="4083918"/>
            <a:ext cx="509132" cy="8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istrator\Desktop\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1626">
            <a:off x="-1330373" y="4316804"/>
            <a:ext cx="402034" cy="3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dministrator\Desktop\5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3422554"/>
            <a:ext cx="254566" cy="40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Administrator\Desktop\3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720" y="2130529"/>
            <a:ext cx="313258" cy="2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Administrator\Desktop\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90866">
            <a:off x="-1800259" y="4875263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Administrator\Desktop\5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989" y="4188772"/>
            <a:ext cx="254566" cy="40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Desktop\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09158">
            <a:off x="-1222323" y="3619514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dministrator\Desktop\3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5603">
            <a:off x="-1285985" y="2693454"/>
            <a:ext cx="313258" cy="2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超经典同学会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1557" y="-1236647"/>
            <a:ext cx="609600" cy="609600"/>
          </a:xfrm>
          <a:prstGeom prst="rect">
            <a:avLst/>
          </a:prstGeom>
        </p:spPr>
      </p:pic>
      <p:sp>
        <p:nvSpPr>
          <p:cNvPr id="28" name="Rectangle 388"/>
          <p:cNvSpPr>
            <a:spLocks noChangeArrowheads="1"/>
          </p:cNvSpPr>
          <p:nvPr/>
        </p:nvSpPr>
        <p:spPr bwMode="auto">
          <a:xfrm>
            <a:off x="3510271" y="1709141"/>
            <a:ext cx="395609" cy="85794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Rectangle 389"/>
          <p:cNvSpPr>
            <a:spLocks noChangeArrowheads="1"/>
          </p:cNvSpPr>
          <p:nvPr/>
        </p:nvSpPr>
        <p:spPr bwMode="auto">
          <a:xfrm>
            <a:off x="3520997" y="2116666"/>
            <a:ext cx="374160" cy="86986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390"/>
          <p:cNvSpPr>
            <a:spLocks noChangeArrowheads="1"/>
          </p:cNvSpPr>
          <p:nvPr/>
        </p:nvSpPr>
        <p:spPr bwMode="auto">
          <a:xfrm>
            <a:off x="3649689" y="2040404"/>
            <a:ext cx="116776" cy="308622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Rectangle 391"/>
          <p:cNvSpPr>
            <a:spLocks noChangeArrowheads="1"/>
          </p:cNvSpPr>
          <p:nvPr/>
        </p:nvSpPr>
        <p:spPr bwMode="auto">
          <a:xfrm>
            <a:off x="4475844" y="1906764"/>
            <a:ext cx="743553" cy="79837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Rectangle 392"/>
          <p:cNvSpPr>
            <a:spLocks noChangeArrowheads="1"/>
          </p:cNvSpPr>
          <p:nvPr/>
        </p:nvSpPr>
        <p:spPr bwMode="auto">
          <a:xfrm>
            <a:off x="4780891" y="1863867"/>
            <a:ext cx="133458" cy="321730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Rectangle 393"/>
          <p:cNvSpPr>
            <a:spLocks noChangeArrowheads="1"/>
          </p:cNvSpPr>
          <p:nvPr/>
        </p:nvSpPr>
        <p:spPr bwMode="auto">
          <a:xfrm>
            <a:off x="4512784" y="2030690"/>
            <a:ext cx="673250" cy="72687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4"/>
          <p:cNvSpPr>
            <a:spLocks noChangeArrowheads="1"/>
          </p:cNvSpPr>
          <p:nvPr/>
        </p:nvSpPr>
        <p:spPr bwMode="auto">
          <a:xfrm>
            <a:off x="4459162" y="2149849"/>
            <a:ext cx="780493" cy="72687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Rectangle 395"/>
          <p:cNvSpPr>
            <a:spLocks noChangeArrowheads="1"/>
          </p:cNvSpPr>
          <p:nvPr/>
        </p:nvSpPr>
        <p:spPr bwMode="auto">
          <a:xfrm>
            <a:off x="4095726" y="1775870"/>
            <a:ext cx="277642" cy="78645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Rectangle 396"/>
          <p:cNvSpPr>
            <a:spLocks noChangeArrowheads="1"/>
          </p:cNvSpPr>
          <p:nvPr/>
        </p:nvSpPr>
        <p:spPr bwMode="auto">
          <a:xfrm>
            <a:off x="5457717" y="1871017"/>
            <a:ext cx="710189" cy="72687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Rectangle 397"/>
          <p:cNvSpPr>
            <a:spLocks noChangeArrowheads="1"/>
          </p:cNvSpPr>
          <p:nvPr/>
        </p:nvSpPr>
        <p:spPr bwMode="auto">
          <a:xfrm>
            <a:off x="5487507" y="1993751"/>
            <a:ext cx="654184" cy="69113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Rectangle 398"/>
          <p:cNvSpPr>
            <a:spLocks noChangeArrowheads="1"/>
          </p:cNvSpPr>
          <p:nvPr/>
        </p:nvSpPr>
        <p:spPr bwMode="auto">
          <a:xfrm>
            <a:off x="5431501" y="2112910"/>
            <a:ext cx="766194" cy="76262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Rectangle 399"/>
          <p:cNvSpPr>
            <a:spLocks noChangeArrowheads="1"/>
          </p:cNvSpPr>
          <p:nvPr/>
        </p:nvSpPr>
        <p:spPr bwMode="auto">
          <a:xfrm>
            <a:off x="5556619" y="2259475"/>
            <a:ext cx="519534" cy="78645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Rectangle 400"/>
          <p:cNvSpPr>
            <a:spLocks noChangeArrowheads="1"/>
          </p:cNvSpPr>
          <p:nvPr/>
        </p:nvSpPr>
        <p:spPr bwMode="auto">
          <a:xfrm>
            <a:off x="5556619" y="2394125"/>
            <a:ext cx="519534" cy="77454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Rectangle 401"/>
          <p:cNvSpPr>
            <a:spLocks noChangeArrowheads="1"/>
          </p:cNvSpPr>
          <p:nvPr/>
        </p:nvSpPr>
        <p:spPr bwMode="auto">
          <a:xfrm>
            <a:off x="5556619" y="2529967"/>
            <a:ext cx="393225" cy="70304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Rectangle 402"/>
          <p:cNvSpPr>
            <a:spLocks noChangeArrowheads="1"/>
          </p:cNvSpPr>
          <p:nvPr/>
        </p:nvSpPr>
        <p:spPr bwMode="auto">
          <a:xfrm>
            <a:off x="5556619" y="2259475"/>
            <a:ext cx="123925" cy="340795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03"/>
          <p:cNvSpPr>
            <a:spLocks/>
          </p:cNvSpPr>
          <p:nvPr/>
        </p:nvSpPr>
        <p:spPr bwMode="auto">
          <a:xfrm>
            <a:off x="5879540" y="2259475"/>
            <a:ext cx="196614" cy="340795"/>
          </a:xfrm>
          <a:custGeom>
            <a:avLst/>
            <a:gdLst>
              <a:gd name="T0" fmla="*/ 452 w 1318"/>
              <a:gd name="T1" fmla="*/ 0 h 2293"/>
              <a:gd name="T2" fmla="*/ 1318 w 1318"/>
              <a:gd name="T3" fmla="*/ 0 h 2293"/>
              <a:gd name="T4" fmla="*/ 1318 w 1318"/>
              <a:gd name="T5" fmla="*/ 1834 h 2293"/>
              <a:gd name="T6" fmla="*/ 1317 w 1318"/>
              <a:gd name="T7" fmla="*/ 1858 h 2293"/>
              <a:gd name="T8" fmla="*/ 1315 w 1318"/>
              <a:gd name="T9" fmla="*/ 1881 h 2293"/>
              <a:gd name="T10" fmla="*/ 1310 w 1318"/>
              <a:gd name="T11" fmla="*/ 1904 h 2293"/>
              <a:gd name="T12" fmla="*/ 1305 w 1318"/>
              <a:gd name="T13" fmla="*/ 1926 h 2293"/>
              <a:gd name="T14" fmla="*/ 1297 w 1318"/>
              <a:gd name="T15" fmla="*/ 1948 h 2293"/>
              <a:gd name="T16" fmla="*/ 1288 w 1318"/>
              <a:gd name="T17" fmla="*/ 1970 h 2293"/>
              <a:gd name="T18" fmla="*/ 1279 w 1318"/>
              <a:gd name="T19" fmla="*/ 1991 h 2293"/>
              <a:gd name="T20" fmla="*/ 1268 w 1318"/>
              <a:gd name="T21" fmla="*/ 2012 h 2293"/>
              <a:gd name="T22" fmla="*/ 1254 w 1318"/>
              <a:gd name="T23" fmla="*/ 2033 h 2293"/>
              <a:gd name="T24" fmla="*/ 1241 w 1318"/>
              <a:gd name="T25" fmla="*/ 2053 h 2293"/>
              <a:gd name="T26" fmla="*/ 1226 w 1318"/>
              <a:gd name="T27" fmla="*/ 2071 h 2293"/>
              <a:gd name="T28" fmla="*/ 1210 w 1318"/>
              <a:gd name="T29" fmla="*/ 2090 h 2293"/>
              <a:gd name="T30" fmla="*/ 1193 w 1318"/>
              <a:gd name="T31" fmla="*/ 2107 h 2293"/>
              <a:gd name="T32" fmla="*/ 1175 w 1318"/>
              <a:gd name="T33" fmla="*/ 2125 h 2293"/>
              <a:gd name="T34" fmla="*/ 1157 w 1318"/>
              <a:gd name="T35" fmla="*/ 2142 h 2293"/>
              <a:gd name="T36" fmla="*/ 1138 w 1318"/>
              <a:gd name="T37" fmla="*/ 2158 h 2293"/>
              <a:gd name="T38" fmla="*/ 1117 w 1318"/>
              <a:gd name="T39" fmla="*/ 2172 h 2293"/>
              <a:gd name="T40" fmla="*/ 1097 w 1318"/>
              <a:gd name="T41" fmla="*/ 2188 h 2293"/>
              <a:gd name="T42" fmla="*/ 1075 w 1318"/>
              <a:gd name="T43" fmla="*/ 2201 h 2293"/>
              <a:gd name="T44" fmla="*/ 1053 w 1318"/>
              <a:gd name="T45" fmla="*/ 2214 h 2293"/>
              <a:gd name="T46" fmla="*/ 1031 w 1318"/>
              <a:gd name="T47" fmla="*/ 2226 h 2293"/>
              <a:gd name="T48" fmla="*/ 1009 w 1318"/>
              <a:gd name="T49" fmla="*/ 2237 h 2293"/>
              <a:gd name="T50" fmla="*/ 986 w 1318"/>
              <a:gd name="T51" fmla="*/ 2247 h 2293"/>
              <a:gd name="T52" fmla="*/ 963 w 1318"/>
              <a:gd name="T53" fmla="*/ 2256 h 2293"/>
              <a:gd name="T54" fmla="*/ 940 w 1318"/>
              <a:gd name="T55" fmla="*/ 2265 h 2293"/>
              <a:gd name="T56" fmla="*/ 917 w 1318"/>
              <a:gd name="T57" fmla="*/ 2271 h 2293"/>
              <a:gd name="T58" fmla="*/ 893 w 1318"/>
              <a:gd name="T59" fmla="*/ 2278 h 2293"/>
              <a:gd name="T60" fmla="*/ 870 w 1318"/>
              <a:gd name="T61" fmla="*/ 2283 h 2293"/>
              <a:gd name="T62" fmla="*/ 847 w 1318"/>
              <a:gd name="T63" fmla="*/ 2288 h 2293"/>
              <a:gd name="T64" fmla="*/ 823 w 1318"/>
              <a:gd name="T65" fmla="*/ 2290 h 2293"/>
              <a:gd name="T66" fmla="*/ 800 w 1318"/>
              <a:gd name="T67" fmla="*/ 2292 h 2293"/>
              <a:gd name="T68" fmla="*/ 778 w 1318"/>
              <a:gd name="T69" fmla="*/ 2293 h 2293"/>
              <a:gd name="T70" fmla="*/ 746 w 1318"/>
              <a:gd name="T71" fmla="*/ 2293 h 2293"/>
              <a:gd name="T72" fmla="*/ 711 w 1318"/>
              <a:gd name="T73" fmla="*/ 2293 h 2293"/>
              <a:gd name="T74" fmla="*/ 673 w 1318"/>
              <a:gd name="T75" fmla="*/ 2292 h 2293"/>
              <a:gd name="T76" fmla="*/ 631 w 1318"/>
              <a:gd name="T77" fmla="*/ 2291 h 2293"/>
              <a:gd name="T78" fmla="*/ 586 w 1318"/>
              <a:gd name="T79" fmla="*/ 2289 h 2293"/>
              <a:gd name="T80" fmla="*/ 539 w 1318"/>
              <a:gd name="T81" fmla="*/ 2286 h 2293"/>
              <a:gd name="T82" fmla="*/ 489 w 1318"/>
              <a:gd name="T83" fmla="*/ 2281 h 2293"/>
              <a:gd name="T84" fmla="*/ 437 w 1318"/>
              <a:gd name="T85" fmla="*/ 2276 h 2293"/>
              <a:gd name="T86" fmla="*/ 384 w 1318"/>
              <a:gd name="T87" fmla="*/ 2268 h 2293"/>
              <a:gd name="T88" fmla="*/ 330 w 1318"/>
              <a:gd name="T89" fmla="*/ 2258 h 2293"/>
              <a:gd name="T90" fmla="*/ 275 w 1318"/>
              <a:gd name="T91" fmla="*/ 2247 h 2293"/>
              <a:gd name="T92" fmla="*/ 220 w 1318"/>
              <a:gd name="T93" fmla="*/ 2233 h 2293"/>
              <a:gd name="T94" fmla="*/ 191 w 1318"/>
              <a:gd name="T95" fmla="*/ 2225 h 2293"/>
              <a:gd name="T96" fmla="*/ 164 w 1318"/>
              <a:gd name="T97" fmla="*/ 2216 h 2293"/>
              <a:gd name="T98" fmla="*/ 136 w 1318"/>
              <a:gd name="T99" fmla="*/ 2207 h 2293"/>
              <a:gd name="T100" fmla="*/ 109 w 1318"/>
              <a:gd name="T101" fmla="*/ 2198 h 2293"/>
              <a:gd name="T102" fmla="*/ 81 w 1318"/>
              <a:gd name="T103" fmla="*/ 2187 h 2293"/>
              <a:gd name="T104" fmla="*/ 54 w 1318"/>
              <a:gd name="T105" fmla="*/ 2176 h 2293"/>
              <a:gd name="T106" fmla="*/ 27 w 1318"/>
              <a:gd name="T107" fmla="*/ 2164 h 2293"/>
              <a:gd name="T108" fmla="*/ 0 w 1318"/>
              <a:gd name="T109" fmla="*/ 2150 h 2293"/>
              <a:gd name="T110" fmla="*/ 452 w 1318"/>
              <a:gd name="T111" fmla="*/ 1723 h 2293"/>
              <a:gd name="T112" fmla="*/ 452 w 1318"/>
              <a:gd name="T113" fmla="*/ 0 h 2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18" h="2293">
                <a:moveTo>
                  <a:pt x="452" y="0"/>
                </a:moveTo>
                <a:lnTo>
                  <a:pt x="1318" y="0"/>
                </a:lnTo>
                <a:lnTo>
                  <a:pt x="1318" y="1834"/>
                </a:lnTo>
                <a:lnTo>
                  <a:pt x="1317" y="1858"/>
                </a:lnTo>
                <a:lnTo>
                  <a:pt x="1315" y="1881"/>
                </a:lnTo>
                <a:lnTo>
                  <a:pt x="1310" y="1904"/>
                </a:lnTo>
                <a:lnTo>
                  <a:pt x="1305" y="1926"/>
                </a:lnTo>
                <a:lnTo>
                  <a:pt x="1297" y="1948"/>
                </a:lnTo>
                <a:lnTo>
                  <a:pt x="1288" y="1970"/>
                </a:lnTo>
                <a:lnTo>
                  <a:pt x="1279" y="1991"/>
                </a:lnTo>
                <a:lnTo>
                  <a:pt x="1268" y="2012"/>
                </a:lnTo>
                <a:lnTo>
                  <a:pt x="1254" y="2033"/>
                </a:lnTo>
                <a:lnTo>
                  <a:pt x="1241" y="2053"/>
                </a:lnTo>
                <a:lnTo>
                  <a:pt x="1226" y="2071"/>
                </a:lnTo>
                <a:lnTo>
                  <a:pt x="1210" y="2090"/>
                </a:lnTo>
                <a:lnTo>
                  <a:pt x="1193" y="2107"/>
                </a:lnTo>
                <a:lnTo>
                  <a:pt x="1175" y="2125"/>
                </a:lnTo>
                <a:lnTo>
                  <a:pt x="1157" y="2142"/>
                </a:lnTo>
                <a:lnTo>
                  <a:pt x="1138" y="2158"/>
                </a:lnTo>
                <a:lnTo>
                  <a:pt x="1117" y="2172"/>
                </a:lnTo>
                <a:lnTo>
                  <a:pt x="1097" y="2188"/>
                </a:lnTo>
                <a:lnTo>
                  <a:pt x="1075" y="2201"/>
                </a:lnTo>
                <a:lnTo>
                  <a:pt x="1053" y="2214"/>
                </a:lnTo>
                <a:lnTo>
                  <a:pt x="1031" y="2226"/>
                </a:lnTo>
                <a:lnTo>
                  <a:pt x="1009" y="2237"/>
                </a:lnTo>
                <a:lnTo>
                  <a:pt x="986" y="2247"/>
                </a:lnTo>
                <a:lnTo>
                  <a:pt x="963" y="2256"/>
                </a:lnTo>
                <a:lnTo>
                  <a:pt x="940" y="2265"/>
                </a:lnTo>
                <a:lnTo>
                  <a:pt x="917" y="2271"/>
                </a:lnTo>
                <a:lnTo>
                  <a:pt x="893" y="2278"/>
                </a:lnTo>
                <a:lnTo>
                  <a:pt x="870" y="2283"/>
                </a:lnTo>
                <a:lnTo>
                  <a:pt x="847" y="2288"/>
                </a:lnTo>
                <a:lnTo>
                  <a:pt x="823" y="2290"/>
                </a:lnTo>
                <a:lnTo>
                  <a:pt x="800" y="2292"/>
                </a:lnTo>
                <a:lnTo>
                  <a:pt x="778" y="2293"/>
                </a:lnTo>
                <a:lnTo>
                  <a:pt x="746" y="2293"/>
                </a:lnTo>
                <a:lnTo>
                  <a:pt x="711" y="2293"/>
                </a:lnTo>
                <a:lnTo>
                  <a:pt x="673" y="2292"/>
                </a:lnTo>
                <a:lnTo>
                  <a:pt x="631" y="2291"/>
                </a:lnTo>
                <a:lnTo>
                  <a:pt x="586" y="2289"/>
                </a:lnTo>
                <a:lnTo>
                  <a:pt x="539" y="2286"/>
                </a:lnTo>
                <a:lnTo>
                  <a:pt x="489" y="2281"/>
                </a:lnTo>
                <a:lnTo>
                  <a:pt x="437" y="2276"/>
                </a:lnTo>
                <a:lnTo>
                  <a:pt x="384" y="2268"/>
                </a:lnTo>
                <a:lnTo>
                  <a:pt x="330" y="2258"/>
                </a:lnTo>
                <a:lnTo>
                  <a:pt x="275" y="2247"/>
                </a:lnTo>
                <a:lnTo>
                  <a:pt x="220" y="2233"/>
                </a:lnTo>
                <a:lnTo>
                  <a:pt x="191" y="2225"/>
                </a:lnTo>
                <a:lnTo>
                  <a:pt x="164" y="2216"/>
                </a:lnTo>
                <a:lnTo>
                  <a:pt x="136" y="2207"/>
                </a:lnTo>
                <a:lnTo>
                  <a:pt x="109" y="2198"/>
                </a:lnTo>
                <a:lnTo>
                  <a:pt x="81" y="2187"/>
                </a:lnTo>
                <a:lnTo>
                  <a:pt x="54" y="2176"/>
                </a:lnTo>
                <a:lnTo>
                  <a:pt x="27" y="2164"/>
                </a:lnTo>
                <a:lnTo>
                  <a:pt x="0" y="2150"/>
                </a:lnTo>
                <a:lnTo>
                  <a:pt x="452" y="1723"/>
                </a:lnTo>
                <a:lnTo>
                  <a:pt x="452" y="0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04"/>
          <p:cNvSpPr>
            <a:spLocks/>
          </p:cNvSpPr>
          <p:nvPr/>
        </p:nvSpPr>
        <p:spPr bwMode="auto">
          <a:xfrm>
            <a:off x="3520997" y="1794936"/>
            <a:ext cx="225212" cy="228785"/>
          </a:xfrm>
          <a:custGeom>
            <a:avLst/>
            <a:gdLst>
              <a:gd name="T0" fmla="*/ 1515 w 1515"/>
              <a:gd name="T1" fmla="*/ 0 h 1536"/>
              <a:gd name="T2" fmla="*/ 1129 w 1515"/>
              <a:gd name="T3" fmla="*/ 535 h 1536"/>
              <a:gd name="T4" fmla="*/ 757 w 1515"/>
              <a:gd name="T5" fmla="*/ 957 h 1536"/>
              <a:gd name="T6" fmla="*/ 0 w 1515"/>
              <a:gd name="T7" fmla="*/ 1536 h 1536"/>
              <a:gd name="T8" fmla="*/ 0 w 1515"/>
              <a:gd name="T9" fmla="*/ 1002 h 1536"/>
              <a:gd name="T10" fmla="*/ 39 w 1515"/>
              <a:gd name="T11" fmla="*/ 939 h 1536"/>
              <a:gd name="T12" fmla="*/ 80 w 1515"/>
              <a:gd name="T13" fmla="*/ 879 h 1536"/>
              <a:gd name="T14" fmla="*/ 121 w 1515"/>
              <a:gd name="T15" fmla="*/ 819 h 1536"/>
              <a:gd name="T16" fmla="*/ 162 w 1515"/>
              <a:gd name="T17" fmla="*/ 758 h 1536"/>
              <a:gd name="T18" fmla="*/ 204 w 1515"/>
              <a:gd name="T19" fmla="*/ 699 h 1536"/>
              <a:gd name="T20" fmla="*/ 246 w 1515"/>
              <a:gd name="T21" fmla="*/ 638 h 1536"/>
              <a:gd name="T22" fmla="*/ 288 w 1515"/>
              <a:gd name="T23" fmla="*/ 579 h 1536"/>
              <a:gd name="T24" fmla="*/ 329 w 1515"/>
              <a:gd name="T25" fmla="*/ 519 h 1536"/>
              <a:gd name="T26" fmla="*/ 370 w 1515"/>
              <a:gd name="T27" fmla="*/ 458 h 1536"/>
              <a:gd name="T28" fmla="*/ 411 w 1515"/>
              <a:gd name="T29" fmla="*/ 397 h 1536"/>
              <a:gd name="T30" fmla="*/ 449 w 1515"/>
              <a:gd name="T31" fmla="*/ 334 h 1536"/>
              <a:gd name="T32" fmla="*/ 488 w 1515"/>
              <a:gd name="T33" fmla="*/ 270 h 1536"/>
              <a:gd name="T34" fmla="*/ 524 w 1515"/>
              <a:gd name="T35" fmla="*/ 205 h 1536"/>
              <a:gd name="T36" fmla="*/ 559 w 1515"/>
              <a:gd name="T37" fmla="*/ 138 h 1536"/>
              <a:gd name="T38" fmla="*/ 576 w 1515"/>
              <a:gd name="T39" fmla="*/ 104 h 1536"/>
              <a:gd name="T40" fmla="*/ 592 w 1515"/>
              <a:gd name="T41" fmla="*/ 70 h 1536"/>
              <a:gd name="T42" fmla="*/ 609 w 1515"/>
              <a:gd name="T43" fmla="*/ 35 h 1536"/>
              <a:gd name="T44" fmla="*/ 623 w 1515"/>
              <a:gd name="T45" fmla="*/ 0 h 1536"/>
              <a:gd name="T46" fmla="*/ 1515 w 1515"/>
              <a:gd name="T47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15" h="1536">
                <a:moveTo>
                  <a:pt x="1515" y="0"/>
                </a:moveTo>
                <a:lnTo>
                  <a:pt x="1129" y="535"/>
                </a:lnTo>
                <a:lnTo>
                  <a:pt x="757" y="957"/>
                </a:lnTo>
                <a:lnTo>
                  <a:pt x="0" y="1536"/>
                </a:lnTo>
                <a:lnTo>
                  <a:pt x="0" y="1002"/>
                </a:lnTo>
                <a:lnTo>
                  <a:pt x="39" y="939"/>
                </a:lnTo>
                <a:lnTo>
                  <a:pt x="80" y="879"/>
                </a:lnTo>
                <a:lnTo>
                  <a:pt x="121" y="819"/>
                </a:lnTo>
                <a:lnTo>
                  <a:pt x="162" y="758"/>
                </a:lnTo>
                <a:lnTo>
                  <a:pt x="204" y="699"/>
                </a:lnTo>
                <a:lnTo>
                  <a:pt x="246" y="638"/>
                </a:lnTo>
                <a:lnTo>
                  <a:pt x="288" y="579"/>
                </a:lnTo>
                <a:lnTo>
                  <a:pt x="329" y="519"/>
                </a:lnTo>
                <a:lnTo>
                  <a:pt x="370" y="458"/>
                </a:lnTo>
                <a:lnTo>
                  <a:pt x="411" y="397"/>
                </a:lnTo>
                <a:lnTo>
                  <a:pt x="449" y="334"/>
                </a:lnTo>
                <a:lnTo>
                  <a:pt x="488" y="270"/>
                </a:lnTo>
                <a:lnTo>
                  <a:pt x="524" y="205"/>
                </a:lnTo>
                <a:lnTo>
                  <a:pt x="559" y="138"/>
                </a:lnTo>
                <a:lnTo>
                  <a:pt x="576" y="104"/>
                </a:lnTo>
                <a:lnTo>
                  <a:pt x="592" y="70"/>
                </a:lnTo>
                <a:lnTo>
                  <a:pt x="609" y="35"/>
                </a:lnTo>
                <a:lnTo>
                  <a:pt x="623" y="0"/>
                </a:lnTo>
                <a:lnTo>
                  <a:pt x="1515" y="0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05"/>
          <p:cNvSpPr>
            <a:spLocks/>
          </p:cNvSpPr>
          <p:nvPr/>
        </p:nvSpPr>
        <p:spPr bwMode="auto">
          <a:xfrm>
            <a:off x="3749782" y="1837834"/>
            <a:ext cx="159674" cy="209720"/>
          </a:xfrm>
          <a:custGeom>
            <a:avLst/>
            <a:gdLst>
              <a:gd name="T0" fmla="*/ 196 w 1072"/>
              <a:gd name="T1" fmla="*/ 643 h 1404"/>
              <a:gd name="T2" fmla="*/ 0 w 1072"/>
              <a:gd name="T3" fmla="*/ 0 h 1404"/>
              <a:gd name="T4" fmla="*/ 575 w 1072"/>
              <a:gd name="T5" fmla="*/ 1 h 1404"/>
              <a:gd name="T6" fmla="*/ 580 w 1072"/>
              <a:gd name="T7" fmla="*/ 3 h 1404"/>
              <a:gd name="T8" fmla="*/ 591 w 1072"/>
              <a:gd name="T9" fmla="*/ 10 h 1404"/>
              <a:gd name="T10" fmla="*/ 598 w 1072"/>
              <a:gd name="T11" fmla="*/ 16 h 1404"/>
              <a:gd name="T12" fmla="*/ 607 w 1072"/>
              <a:gd name="T13" fmla="*/ 25 h 1404"/>
              <a:gd name="T14" fmla="*/ 618 w 1072"/>
              <a:gd name="T15" fmla="*/ 36 h 1404"/>
              <a:gd name="T16" fmla="*/ 629 w 1072"/>
              <a:gd name="T17" fmla="*/ 50 h 1404"/>
              <a:gd name="T18" fmla="*/ 642 w 1072"/>
              <a:gd name="T19" fmla="*/ 67 h 1404"/>
              <a:gd name="T20" fmla="*/ 655 w 1072"/>
              <a:gd name="T21" fmla="*/ 88 h 1404"/>
              <a:gd name="T22" fmla="*/ 671 w 1072"/>
              <a:gd name="T23" fmla="*/ 112 h 1404"/>
              <a:gd name="T24" fmla="*/ 685 w 1072"/>
              <a:gd name="T25" fmla="*/ 141 h 1404"/>
              <a:gd name="T26" fmla="*/ 702 w 1072"/>
              <a:gd name="T27" fmla="*/ 174 h 1404"/>
              <a:gd name="T28" fmla="*/ 718 w 1072"/>
              <a:gd name="T29" fmla="*/ 212 h 1404"/>
              <a:gd name="T30" fmla="*/ 735 w 1072"/>
              <a:gd name="T31" fmla="*/ 256 h 1404"/>
              <a:gd name="T32" fmla="*/ 751 w 1072"/>
              <a:gd name="T33" fmla="*/ 304 h 1404"/>
              <a:gd name="T34" fmla="*/ 770 w 1072"/>
              <a:gd name="T35" fmla="*/ 361 h 1404"/>
              <a:gd name="T36" fmla="*/ 791 w 1072"/>
              <a:gd name="T37" fmla="*/ 429 h 1404"/>
              <a:gd name="T38" fmla="*/ 815 w 1072"/>
              <a:gd name="T39" fmla="*/ 506 h 1404"/>
              <a:gd name="T40" fmla="*/ 840 w 1072"/>
              <a:gd name="T41" fmla="*/ 591 h 1404"/>
              <a:gd name="T42" fmla="*/ 865 w 1072"/>
              <a:gd name="T43" fmla="*/ 680 h 1404"/>
              <a:gd name="T44" fmla="*/ 893 w 1072"/>
              <a:gd name="T45" fmla="*/ 772 h 1404"/>
              <a:gd name="T46" fmla="*/ 919 w 1072"/>
              <a:gd name="T47" fmla="*/ 865 h 1404"/>
              <a:gd name="T48" fmla="*/ 946 w 1072"/>
              <a:gd name="T49" fmla="*/ 956 h 1404"/>
              <a:gd name="T50" fmla="*/ 971 w 1072"/>
              <a:gd name="T51" fmla="*/ 1044 h 1404"/>
              <a:gd name="T52" fmla="*/ 994 w 1072"/>
              <a:gd name="T53" fmla="*/ 1127 h 1404"/>
              <a:gd name="T54" fmla="*/ 1016 w 1072"/>
              <a:gd name="T55" fmla="*/ 1203 h 1404"/>
              <a:gd name="T56" fmla="*/ 1035 w 1072"/>
              <a:gd name="T57" fmla="*/ 1269 h 1404"/>
              <a:gd name="T58" fmla="*/ 1050 w 1072"/>
              <a:gd name="T59" fmla="*/ 1325 h 1404"/>
              <a:gd name="T60" fmla="*/ 1062 w 1072"/>
              <a:gd name="T61" fmla="*/ 1367 h 1404"/>
              <a:gd name="T62" fmla="*/ 1070 w 1072"/>
              <a:gd name="T63" fmla="*/ 1393 h 1404"/>
              <a:gd name="T64" fmla="*/ 1072 w 1072"/>
              <a:gd name="T65" fmla="*/ 1403 h 1404"/>
              <a:gd name="T66" fmla="*/ 353 w 1072"/>
              <a:gd name="T67" fmla="*/ 1404 h 1404"/>
              <a:gd name="T68" fmla="*/ 353 w 1072"/>
              <a:gd name="T69" fmla="*/ 1181 h 1404"/>
              <a:gd name="T70" fmla="*/ 196 w 1072"/>
              <a:gd name="T71" fmla="*/ 643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72" h="1404">
                <a:moveTo>
                  <a:pt x="196" y="643"/>
                </a:moveTo>
                <a:lnTo>
                  <a:pt x="0" y="0"/>
                </a:lnTo>
                <a:lnTo>
                  <a:pt x="575" y="1"/>
                </a:lnTo>
                <a:lnTo>
                  <a:pt x="580" y="3"/>
                </a:lnTo>
                <a:lnTo>
                  <a:pt x="591" y="10"/>
                </a:lnTo>
                <a:lnTo>
                  <a:pt x="598" y="16"/>
                </a:lnTo>
                <a:lnTo>
                  <a:pt x="607" y="25"/>
                </a:lnTo>
                <a:lnTo>
                  <a:pt x="618" y="36"/>
                </a:lnTo>
                <a:lnTo>
                  <a:pt x="629" y="50"/>
                </a:lnTo>
                <a:lnTo>
                  <a:pt x="642" y="67"/>
                </a:lnTo>
                <a:lnTo>
                  <a:pt x="655" y="88"/>
                </a:lnTo>
                <a:lnTo>
                  <a:pt x="671" y="112"/>
                </a:lnTo>
                <a:lnTo>
                  <a:pt x="685" y="141"/>
                </a:lnTo>
                <a:lnTo>
                  <a:pt x="702" y="174"/>
                </a:lnTo>
                <a:lnTo>
                  <a:pt x="718" y="212"/>
                </a:lnTo>
                <a:lnTo>
                  <a:pt x="735" y="256"/>
                </a:lnTo>
                <a:lnTo>
                  <a:pt x="751" y="304"/>
                </a:lnTo>
                <a:lnTo>
                  <a:pt x="770" y="361"/>
                </a:lnTo>
                <a:lnTo>
                  <a:pt x="791" y="429"/>
                </a:lnTo>
                <a:lnTo>
                  <a:pt x="815" y="506"/>
                </a:lnTo>
                <a:lnTo>
                  <a:pt x="840" y="591"/>
                </a:lnTo>
                <a:lnTo>
                  <a:pt x="865" y="680"/>
                </a:lnTo>
                <a:lnTo>
                  <a:pt x="893" y="772"/>
                </a:lnTo>
                <a:lnTo>
                  <a:pt x="919" y="865"/>
                </a:lnTo>
                <a:lnTo>
                  <a:pt x="946" y="956"/>
                </a:lnTo>
                <a:lnTo>
                  <a:pt x="971" y="1044"/>
                </a:lnTo>
                <a:lnTo>
                  <a:pt x="994" y="1127"/>
                </a:lnTo>
                <a:lnTo>
                  <a:pt x="1016" y="1203"/>
                </a:lnTo>
                <a:lnTo>
                  <a:pt x="1035" y="1269"/>
                </a:lnTo>
                <a:lnTo>
                  <a:pt x="1050" y="1325"/>
                </a:lnTo>
                <a:lnTo>
                  <a:pt x="1062" y="1367"/>
                </a:lnTo>
                <a:lnTo>
                  <a:pt x="1070" y="1393"/>
                </a:lnTo>
                <a:lnTo>
                  <a:pt x="1072" y="1403"/>
                </a:lnTo>
                <a:lnTo>
                  <a:pt x="353" y="1404"/>
                </a:lnTo>
                <a:lnTo>
                  <a:pt x="353" y="1181"/>
                </a:lnTo>
                <a:lnTo>
                  <a:pt x="196" y="643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06"/>
          <p:cNvSpPr>
            <a:spLocks/>
          </p:cNvSpPr>
          <p:nvPr/>
        </p:nvSpPr>
        <p:spPr bwMode="auto">
          <a:xfrm>
            <a:off x="3520997" y="1934353"/>
            <a:ext cx="287174" cy="91753"/>
          </a:xfrm>
          <a:custGeom>
            <a:avLst/>
            <a:gdLst>
              <a:gd name="T0" fmla="*/ 1226 w 1931"/>
              <a:gd name="T1" fmla="*/ 26 h 615"/>
              <a:gd name="T2" fmla="*/ 1775 w 1931"/>
              <a:gd name="T3" fmla="*/ 0 h 615"/>
              <a:gd name="T4" fmla="*/ 1931 w 1931"/>
              <a:gd name="T5" fmla="*/ 538 h 615"/>
              <a:gd name="T6" fmla="*/ 869 w 1931"/>
              <a:gd name="T7" fmla="*/ 615 h 615"/>
              <a:gd name="T8" fmla="*/ 0 w 1931"/>
              <a:gd name="T9" fmla="*/ 605 h 615"/>
              <a:gd name="T10" fmla="*/ 21 w 1931"/>
              <a:gd name="T11" fmla="*/ 515 h 615"/>
              <a:gd name="T12" fmla="*/ 668 w 1931"/>
              <a:gd name="T13" fmla="*/ 26 h 615"/>
              <a:gd name="T14" fmla="*/ 1226 w 1931"/>
              <a:gd name="T15" fmla="*/ 26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31" h="615">
                <a:moveTo>
                  <a:pt x="1226" y="26"/>
                </a:moveTo>
                <a:lnTo>
                  <a:pt x="1775" y="0"/>
                </a:lnTo>
                <a:lnTo>
                  <a:pt x="1931" y="538"/>
                </a:lnTo>
                <a:lnTo>
                  <a:pt x="869" y="615"/>
                </a:lnTo>
                <a:lnTo>
                  <a:pt x="0" y="605"/>
                </a:lnTo>
                <a:lnTo>
                  <a:pt x="21" y="515"/>
                </a:lnTo>
                <a:lnTo>
                  <a:pt x="668" y="26"/>
                </a:lnTo>
                <a:lnTo>
                  <a:pt x="1226" y="26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07"/>
          <p:cNvSpPr>
            <a:spLocks/>
          </p:cNvSpPr>
          <p:nvPr/>
        </p:nvSpPr>
        <p:spPr bwMode="auto">
          <a:xfrm>
            <a:off x="3504314" y="2295404"/>
            <a:ext cx="403950" cy="126309"/>
          </a:xfrm>
          <a:custGeom>
            <a:avLst/>
            <a:gdLst>
              <a:gd name="T0" fmla="*/ 41 w 2716"/>
              <a:gd name="T1" fmla="*/ 228 h 852"/>
              <a:gd name="T2" fmla="*/ 979 w 2716"/>
              <a:gd name="T3" fmla="*/ 228 h 852"/>
              <a:gd name="T4" fmla="*/ 1870 w 2716"/>
              <a:gd name="T5" fmla="*/ 132 h 852"/>
              <a:gd name="T6" fmla="*/ 2716 w 2716"/>
              <a:gd name="T7" fmla="*/ 0 h 852"/>
              <a:gd name="T8" fmla="*/ 2708 w 2716"/>
              <a:gd name="T9" fmla="*/ 497 h 852"/>
              <a:gd name="T10" fmla="*/ 2075 w 2716"/>
              <a:gd name="T11" fmla="*/ 652 h 852"/>
              <a:gd name="T12" fmla="*/ 2066 w 2716"/>
              <a:gd name="T13" fmla="*/ 654 h 852"/>
              <a:gd name="T14" fmla="*/ 2035 w 2716"/>
              <a:gd name="T15" fmla="*/ 659 h 852"/>
              <a:gd name="T16" fmla="*/ 1987 w 2716"/>
              <a:gd name="T17" fmla="*/ 667 h 852"/>
              <a:gd name="T18" fmla="*/ 1925 w 2716"/>
              <a:gd name="T19" fmla="*/ 677 h 852"/>
              <a:gd name="T20" fmla="*/ 1848 w 2716"/>
              <a:gd name="T21" fmla="*/ 690 h 852"/>
              <a:gd name="T22" fmla="*/ 1761 w 2716"/>
              <a:gd name="T23" fmla="*/ 705 h 852"/>
              <a:gd name="T24" fmla="*/ 1665 w 2716"/>
              <a:gd name="T25" fmla="*/ 720 h 852"/>
              <a:gd name="T26" fmla="*/ 1562 w 2716"/>
              <a:gd name="T27" fmla="*/ 735 h 852"/>
              <a:gd name="T28" fmla="*/ 1455 w 2716"/>
              <a:gd name="T29" fmla="*/ 752 h 852"/>
              <a:gd name="T30" fmla="*/ 1345 w 2716"/>
              <a:gd name="T31" fmla="*/ 768 h 852"/>
              <a:gd name="T32" fmla="*/ 1235 w 2716"/>
              <a:gd name="T33" fmla="*/ 783 h 852"/>
              <a:gd name="T34" fmla="*/ 1128 w 2716"/>
              <a:gd name="T35" fmla="*/ 797 h 852"/>
              <a:gd name="T36" fmla="*/ 1024 w 2716"/>
              <a:gd name="T37" fmla="*/ 809 h 852"/>
              <a:gd name="T38" fmla="*/ 926 w 2716"/>
              <a:gd name="T39" fmla="*/ 820 h 852"/>
              <a:gd name="T40" fmla="*/ 881 w 2716"/>
              <a:gd name="T41" fmla="*/ 824 h 852"/>
              <a:gd name="T42" fmla="*/ 837 w 2716"/>
              <a:gd name="T43" fmla="*/ 828 h 852"/>
              <a:gd name="T44" fmla="*/ 798 w 2716"/>
              <a:gd name="T45" fmla="*/ 830 h 852"/>
              <a:gd name="T46" fmla="*/ 759 w 2716"/>
              <a:gd name="T47" fmla="*/ 832 h 852"/>
              <a:gd name="T48" fmla="*/ 616 w 2716"/>
              <a:gd name="T49" fmla="*/ 838 h 852"/>
              <a:gd name="T50" fmla="*/ 478 w 2716"/>
              <a:gd name="T51" fmla="*/ 842 h 852"/>
              <a:gd name="T52" fmla="*/ 350 w 2716"/>
              <a:gd name="T53" fmla="*/ 845 h 852"/>
              <a:gd name="T54" fmla="*/ 235 w 2716"/>
              <a:gd name="T55" fmla="*/ 849 h 852"/>
              <a:gd name="T56" fmla="*/ 138 w 2716"/>
              <a:gd name="T57" fmla="*/ 850 h 852"/>
              <a:gd name="T58" fmla="*/ 64 w 2716"/>
              <a:gd name="T59" fmla="*/ 851 h 852"/>
              <a:gd name="T60" fmla="*/ 16 w 2716"/>
              <a:gd name="T61" fmla="*/ 852 h 852"/>
              <a:gd name="T62" fmla="*/ 0 w 2716"/>
              <a:gd name="T63" fmla="*/ 852 h 852"/>
              <a:gd name="T64" fmla="*/ 0 w 2716"/>
              <a:gd name="T65" fmla="*/ 228 h 852"/>
              <a:gd name="T66" fmla="*/ 41 w 2716"/>
              <a:gd name="T67" fmla="*/ 228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16" h="852">
                <a:moveTo>
                  <a:pt x="41" y="228"/>
                </a:moveTo>
                <a:lnTo>
                  <a:pt x="979" y="228"/>
                </a:lnTo>
                <a:lnTo>
                  <a:pt x="1870" y="132"/>
                </a:lnTo>
                <a:lnTo>
                  <a:pt x="2716" y="0"/>
                </a:lnTo>
                <a:lnTo>
                  <a:pt x="2708" y="497"/>
                </a:lnTo>
                <a:lnTo>
                  <a:pt x="2075" y="652"/>
                </a:lnTo>
                <a:lnTo>
                  <a:pt x="2066" y="654"/>
                </a:lnTo>
                <a:lnTo>
                  <a:pt x="2035" y="659"/>
                </a:lnTo>
                <a:lnTo>
                  <a:pt x="1987" y="667"/>
                </a:lnTo>
                <a:lnTo>
                  <a:pt x="1925" y="677"/>
                </a:lnTo>
                <a:lnTo>
                  <a:pt x="1848" y="690"/>
                </a:lnTo>
                <a:lnTo>
                  <a:pt x="1761" y="705"/>
                </a:lnTo>
                <a:lnTo>
                  <a:pt x="1665" y="720"/>
                </a:lnTo>
                <a:lnTo>
                  <a:pt x="1562" y="735"/>
                </a:lnTo>
                <a:lnTo>
                  <a:pt x="1455" y="752"/>
                </a:lnTo>
                <a:lnTo>
                  <a:pt x="1345" y="768"/>
                </a:lnTo>
                <a:lnTo>
                  <a:pt x="1235" y="783"/>
                </a:lnTo>
                <a:lnTo>
                  <a:pt x="1128" y="797"/>
                </a:lnTo>
                <a:lnTo>
                  <a:pt x="1024" y="809"/>
                </a:lnTo>
                <a:lnTo>
                  <a:pt x="926" y="820"/>
                </a:lnTo>
                <a:lnTo>
                  <a:pt x="881" y="824"/>
                </a:lnTo>
                <a:lnTo>
                  <a:pt x="837" y="828"/>
                </a:lnTo>
                <a:lnTo>
                  <a:pt x="798" y="830"/>
                </a:lnTo>
                <a:lnTo>
                  <a:pt x="759" y="832"/>
                </a:lnTo>
                <a:lnTo>
                  <a:pt x="616" y="838"/>
                </a:lnTo>
                <a:lnTo>
                  <a:pt x="478" y="842"/>
                </a:lnTo>
                <a:lnTo>
                  <a:pt x="350" y="845"/>
                </a:lnTo>
                <a:lnTo>
                  <a:pt x="235" y="849"/>
                </a:lnTo>
                <a:lnTo>
                  <a:pt x="138" y="850"/>
                </a:lnTo>
                <a:lnTo>
                  <a:pt x="64" y="851"/>
                </a:lnTo>
                <a:lnTo>
                  <a:pt x="16" y="852"/>
                </a:lnTo>
                <a:lnTo>
                  <a:pt x="0" y="852"/>
                </a:lnTo>
                <a:lnTo>
                  <a:pt x="0" y="228"/>
                </a:lnTo>
                <a:lnTo>
                  <a:pt x="41" y="228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08"/>
          <p:cNvSpPr>
            <a:spLocks/>
          </p:cNvSpPr>
          <p:nvPr/>
        </p:nvSpPr>
        <p:spPr bwMode="auto">
          <a:xfrm>
            <a:off x="3974185" y="1679352"/>
            <a:ext cx="200187" cy="309814"/>
          </a:xfrm>
          <a:custGeom>
            <a:avLst/>
            <a:gdLst>
              <a:gd name="T0" fmla="*/ 1336 w 1336"/>
              <a:gd name="T1" fmla="*/ 0 h 2078"/>
              <a:gd name="T2" fmla="*/ 1331 w 1336"/>
              <a:gd name="T3" fmla="*/ 179 h 2078"/>
              <a:gd name="T4" fmla="*/ 1319 w 1336"/>
              <a:gd name="T5" fmla="*/ 248 h 2078"/>
              <a:gd name="T6" fmla="*/ 1295 w 1336"/>
              <a:gd name="T7" fmla="*/ 370 h 2078"/>
              <a:gd name="T8" fmla="*/ 1261 w 1336"/>
              <a:gd name="T9" fmla="*/ 526 h 2078"/>
              <a:gd name="T10" fmla="*/ 1220 w 1336"/>
              <a:gd name="T11" fmla="*/ 700 h 2078"/>
              <a:gd name="T12" fmla="*/ 1185 w 1336"/>
              <a:gd name="T13" fmla="*/ 830 h 2078"/>
              <a:gd name="T14" fmla="*/ 1159 w 1336"/>
              <a:gd name="T15" fmla="*/ 915 h 2078"/>
              <a:gd name="T16" fmla="*/ 1134 w 1336"/>
              <a:gd name="T17" fmla="*/ 993 h 2078"/>
              <a:gd name="T18" fmla="*/ 1108 w 1336"/>
              <a:gd name="T19" fmla="*/ 1063 h 2078"/>
              <a:gd name="T20" fmla="*/ 1081 w 1336"/>
              <a:gd name="T21" fmla="*/ 1124 h 2078"/>
              <a:gd name="T22" fmla="*/ 1054 w 1336"/>
              <a:gd name="T23" fmla="*/ 1173 h 2078"/>
              <a:gd name="T24" fmla="*/ 985 w 1336"/>
              <a:gd name="T25" fmla="*/ 1263 h 2078"/>
              <a:gd name="T26" fmla="*/ 871 w 1336"/>
              <a:gd name="T27" fmla="*/ 1409 h 2078"/>
              <a:gd name="T28" fmla="*/ 774 w 1336"/>
              <a:gd name="T29" fmla="*/ 1534 h 2078"/>
              <a:gd name="T30" fmla="*/ 714 w 1336"/>
              <a:gd name="T31" fmla="*/ 1610 h 2078"/>
              <a:gd name="T32" fmla="*/ 689 w 1336"/>
              <a:gd name="T33" fmla="*/ 1634 h 2078"/>
              <a:gd name="T34" fmla="*/ 578 w 1336"/>
              <a:gd name="T35" fmla="*/ 1723 h 2078"/>
              <a:gd name="T36" fmla="*/ 417 w 1336"/>
              <a:gd name="T37" fmla="*/ 1847 h 2078"/>
              <a:gd name="T38" fmla="*/ 303 w 1336"/>
              <a:gd name="T39" fmla="*/ 1929 h 2078"/>
              <a:gd name="T40" fmla="*/ 246 w 1336"/>
              <a:gd name="T41" fmla="*/ 1967 h 2078"/>
              <a:gd name="T42" fmla="*/ 190 w 1336"/>
              <a:gd name="T43" fmla="*/ 1993 h 2078"/>
              <a:gd name="T44" fmla="*/ 115 w 1336"/>
              <a:gd name="T45" fmla="*/ 2027 h 2078"/>
              <a:gd name="T46" fmla="*/ 50 w 1336"/>
              <a:gd name="T47" fmla="*/ 2057 h 2078"/>
              <a:gd name="T48" fmla="*/ 9 w 1336"/>
              <a:gd name="T49" fmla="*/ 2076 h 2078"/>
              <a:gd name="T50" fmla="*/ 0 w 1336"/>
              <a:gd name="T51" fmla="*/ 1514 h 2078"/>
              <a:gd name="T52" fmla="*/ 46 w 1336"/>
              <a:gd name="T53" fmla="*/ 1449 h 2078"/>
              <a:gd name="T54" fmla="*/ 155 w 1336"/>
              <a:gd name="T55" fmla="*/ 1293 h 2078"/>
              <a:gd name="T56" fmla="*/ 218 w 1336"/>
              <a:gd name="T57" fmla="*/ 1196 h 2078"/>
              <a:gd name="T58" fmla="*/ 282 w 1336"/>
              <a:gd name="T59" fmla="*/ 1097 h 2078"/>
              <a:gd name="T60" fmla="*/ 338 w 1336"/>
              <a:gd name="T61" fmla="*/ 1002 h 2078"/>
              <a:gd name="T62" fmla="*/ 383 w 1336"/>
              <a:gd name="T63" fmla="*/ 917 h 2078"/>
              <a:gd name="T64" fmla="*/ 415 w 1336"/>
              <a:gd name="T65" fmla="*/ 845 h 2078"/>
              <a:gd name="T66" fmla="*/ 443 w 1336"/>
              <a:gd name="T67" fmla="*/ 769 h 2078"/>
              <a:gd name="T68" fmla="*/ 466 w 1336"/>
              <a:gd name="T69" fmla="*/ 692 h 2078"/>
              <a:gd name="T70" fmla="*/ 487 w 1336"/>
              <a:gd name="T71" fmla="*/ 615 h 2078"/>
              <a:gd name="T72" fmla="*/ 503 w 1336"/>
              <a:gd name="T73" fmla="*/ 537 h 2078"/>
              <a:gd name="T74" fmla="*/ 517 w 1336"/>
              <a:gd name="T75" fmla="*/ 461 h 2078"/>
              <a:gd name="T76" fmla="*/ 537 w 1336"/>
              <a:gd name="T77" fmla="*/ 316 h 2078"/>
              <a:gd name="T78" fmla="*/ 549 w 1336"/>
              <a:gd name="T79" fmla="*/ 190 h 2078"/>
              <a:gd name="T80" fmla="*/ 555 w 1336"/>
              <a:gd name="T81" fmla="*/ 90 h 2078"/>
              <a:gd name="T82" fmla="*/ 557 w 1336"/>
              <a:gd name="T83" fmla="*/ 24 h 2078"/>
              <a:gd name="T84" fmla="*/ 557 w 1336"/>
              <a:gd name="T85" fmla="*/ 0 h 2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36" h="2078">
                <a:moveTo>
                  <a:pt x="732" y="0"/>
                </a:moveTo>
                <a:lnTo>
                  <a:pt x="1336" y="0"/>
                </a:lnTo>
                <a:lnTo>
                  <a:pt x="1333" y="170"/>
                </a:lnTo>
                <a:lnTo>
                  <a:pt x="1331" y="179"/>
                </a:lnTo>
                <a:lnTo>
                  <a:pt x="1327" y="206"/>
                </a:lnTo>
                <a:lnTo>
                  <a:pt x="1319" y="248"/>
                </a:lnTo>
                <a:lnTo>
                  <a:pt x="1308" y="303"/>
                </a:lnTo>
                <a:lnTo>
                  <a:pt x="1295" y="370"/>
                </a:lnTo>
                <a:lnTo>
                  <a:pt x="1278" y="445"/>
                </a:lnTo>
                <a:lnTo>
                  <a:pt x="1261" y="526"/>
                </a:lnTo>
                <a:lnTo>
                  <a:pt x="1241" y="612"/>
                </a:lnTo>
                <a:lnTo>
                  <a:pt x="1220" y="700"/>
                </a:lnTo>
                <a:lnTo>
                  <a:pt x="1197" y="788"/>
                </a:lnTo>
                <a:lnTo>
                  <a:pt x="1185" y="830"/>
                </a:lnTo>
                <a:lnTo>
                  <a:pt x="1173" y="873"/>
                </a:lnTo>
                <a:lnTo>
                  <a:pt x="1159" y="915"/>
                </a:lnTo>
                <a:lnTo>
                  <a:pt x="1147" y="955"/>
                </a:lnTo>
                <a:lnTo>
                  <a:pt x="1134" y="993"/>
                </a:lnTo>
                <a:lnTo>
                  <a:pt x="1121" y="1029"/>
                </a:lnTo>
                <a:lnTo>
                  <a:pt x="1108" y="1063"/>
                </a:lnTo>
                <a:lnTo>
                  <a:pt x="1095" y="1095"/>
                </a:lnTo>
                <a:lnTo>
                  <a:pt x="1081" y="1124"/>
                </a:lnTo>
                <a:lnTo>
                  <a:pt x="1067" y="1150"/>
                </a:lnTo>
                <a:lnTo>
                  <a:pt x="1054" y="1173"/>
                </a:lnTo>
                <a:lnTo>
                  <a:pt x="1041" y="1192"/>
                </a:lnTo>
                <a:lnTo>
                  <a:pt x="985" y="1263"/>
                </a:lnTo>
                <a:lnTo>
                  <a:pt x="927" y="1337"/>
                </a:lnTo>
                <a:lnTo>
                  <a:pt x="871" y="1409"/>
                </a:lnTo>
                <a:lnTo>
                  <a:pt x="819" y="1476"/>
                </a:lnTo>
                <a:lnTo>
                  <a:pt x="774" y="1534"/>
                </a:lnTo>
                <a:lnTo>
                  <a:pt x="738" y="1579"/>
                </a:lnTo>
                <a:lnTo>
                  <a:pt x="714" y="1610"/>
                </a:lnTo>
                <a:lnTo>
                  <a:pt x="706" y="1620"/>
                </a:lnTo>
                <a:lnTo>
                  <a:pt x="689" y="1634"/>
                </a:lnTo>
                <a:lnTo>
                  <a:pt x="644" y="1670"/>
                </a:lnTo>
                <a:lnTo>
                  <a:pt x="578" y="1723"/>
                </a:lnTo>
                <a:lnTo>
                  <a:pt x="500" y="1783"/>
                </a:lnTo>
                <a:lnTo>
                  <a:pt x="417" y="1847"/>
                </a:lnTo>
                <a:lnTo>
                  <a:pt x="339" y="1904"/>
                </a:lnTo>
                <a:lnTo>
                  <a:pt x="303" y="1929"/>
                </a:lnTo>
                <a:lnTo>
                  <a:pt x="272" y="1950"/>
                </a:lnTo>
                <a:lnTo>
                  <a:pt x="246" y="1967"/>
                </a:lnTo>
                <a:lnTo>
                  <a:pt x="226" y="1978"/>
                </a:lnTo>
                <a:lnTo>
                  <a:pt x="190" y="1993"/>
                </a:lnTo>
                <a:lnTo>
                  <a:pt x="152" y="2011"/>
                </a:lnTo>
                <a:lnTo>
                  <a:pt x="115" y="2027"/>
                </a:lnTo>
                <a:lnTo>
                  <a:pt x="81" y="2043"/>
                </a:lnTo>
                <a:lnTo>
                  <a:pt x="50" y="2057"/>
                </a:lnTo>
                <a:lnTo>
                  <a:pt x="25" y="2068"/>
                </a:lnTo>
                <a:lnTo>
                  <a:pt x="9" y="2076"/>
                </a:lnTo>
                <a:lnTo>
                  <a:pt x="3" y="2078"/>
                </a:lnTo>
                <a:lnTo>
                  <a:pt x="0" y="1514"/>
                </a:lnTo>
                <a:lnTo>
                  <a:pt x="12" y="1496"/>
                </a:lnTo>
                <a:lnTo>
                  <a:pt x="46" y="1449"/>
                </a:lnTo>
                <a:lnTo>
                  <a:pt x="95" y="1379"/>
                </a:lnTo>
                <a:lnTo>
                  <a:pt x="155" y="1293"/>
                </a:lnTo>
                <a:lnTo>
                  <a:pt x="186" y="1245"/>
                </a:lnTo>
                <a:lnTo>
                  <a:pt x="218" y="1196"/>
                </a:lnTo>
                <a:lnTo>
                  <a:pt x="250" y="1147"/>
                </a:lnTo>
                <a:lnTo>
                  <a:pt x="282" y="1097"/>
                </a:lnTo>
                <a:lnTo>
                  <a:pt x="312" y="1049"/>
                </a:lnTo>
                <a:lnTo>
                  <a:pt x="338" y="1002"/>
                </a:lnTo>
                <a:lnTo>
                  <a:pt x="362" y="958"/>
                </a:lnTo>
                <a:lnTo>
                  <a:pt x="383" y="917"/>
                </a:lnTo>
                <a:lnTo>
                  <a:pt x="400" y="881"/>
                </a:lnTo>
                <a:lnTo>
                  <a:pt x="415" y="845"/>
                </a:lnTo>
                <a:lnTo>
                  <a:pt x="429" y="807"/>
                </a:lnTo>
                <a:lnTo>
                  <a:pt x="443" y="769"/>
                </a:lnTo>
                <a:lnTo>
                  <a:pt x="455" y="732"/>
                </a:lnTo>
                <a:lnTo>
                  <a:pt x="466" y="692"/>
                </a:lnTo>
                <a:lnTo>
                  <a:pt x="477" y="653"/>
                </a:lnTo>
                <a:lnTo>
                  <a:pt x="487" y="615"/>
                </a:lnTo>
                <a:lnTo>
                  <a:pt x="495" y="575"/>
                </a:lnTo>
                <a:lnTo>
                  <a:pt x="503" y="537"/>
                </a:lnTo>
                <a:lnTo>
                  <a:pt x="511" y="499"/>
                </a:lnTo>
                <a:lnTo>
                  <a:pt x="517" y="461"/>
                </a:lnTo>
                <a:lnTo>
                  <a:pt x="528" y="388"/>
                </a:lnTo>
                <a:lnTo>
                  <a:pt x="537" y="316"/>
                </a:lnTo>
                <a:lnTo>
                  <a:pt x="544" y="250"/>
                </a:lnTo>
                <a:lnTo>
                  <a:pt x="549" y="190"/>
                </a:lnTo>
                <a:lnTo>
                  <a:pt x="553" y="136"/>
                </a:lnTo>
                <a:lnTo>
                  <a:pt x="555" y="90"/>
                </a:lnTo>
                <a:lnTo>
                  <a:pt x="556" y="51"/>
                </a:lnTo>
                <a:lnTo>
                  <a:pt x="557" y="24"/>
                </a:lnTo>
                <a:lnTo>
                  <a:pt x="557" y="5"/>
                </a:lnTo>
                <a:lnTo>
                  <a:pt x="557" y="0"/>
                </a:lnTo>
                <a:lnTo>
                  <a:pt x="732" y="0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409"/>
          <p:cNvSpPr>
            <a:spLocks/>
          </p:cNvSpPr>
          <p:nvPr/>
        </p:nvSpPr>
        <p:spPr bwMode="auto">
          <a:xfrm>
            <a:off x="4008740" y="1916478"/>
            <a:ext cx="974722" cy="579114"/>
          </a:xfrm>
          <a:custGeom>
            <a:avLst/>
            <a:gdLst>
              <a:gd name="T0" fmla="*/ 6543 w 6543"/>
              <a:gd name="T1" fmla="*/ 3764 h 3883"/>
              <a:gd name="T2" fmla="*/ 5909 w 6543"/>
              <a:gd name="T3" fmla="*/ 3844 h 3883"/>
              <a:gd name="T4" fmla="*/ 5290 w 6543"/>
              <a:gd name="T5" fmla="*/ 3880 h 3883"/>
              <a:gd name="T6" fmla="*/ 4689 w 6543"/>
              <a:gd name="T7" fmla="*/ 3875 h 3883"/>
              <a:gd name="T8" fmla="*/ 4112 w 6543"/>
              <a:gd name="T9" fmla="*/ 3829 h 3883"/>
              <a:gd name="T10" fmla="*/ 3560 w 6543"/>
              <a:gd name="T11" fmla="*/ 3742 h 3883"/>
              <a:gd name="T12" fmla="*/ 3036 w 6543"/>
              <a:gd name="T13" fmla="*/ 3614 h 3883"/>
              <a:gd name="T14" fmla="*/ 2543 w 6543"/>
              <a:gd name="T15" fmla="*/ 3445 h 3883"/>
              <a:gd name="T16" fmla="*/ 2085 w 6543"/>
              <a:gd name="T17" fmla="*/ 3235 h 3883"/>
              <a:gd name="T18" fmla="*/ 1663 w 6543"/>
              <a:gd name="T19" fmla="*/ 2983 h 3883"/>
              <a:gd name="T20" fmla="*/ 1281 w 6543"/>
              <a:gd name="T21" fmla="*/ 2692 h 3883"/>
              <a:gd name="T22" fmla="*/ 942 w 6543"/>
              <a:gd name="T23" fmla="*/ 2361 h 3883"/>
              <a:gd name="T24" fmla="*/ 650 w 6543"/>
              <a:gd name="T25" fmla="*/ 1988 h 3883"/>
              <a:gd name="T26" fmla="*/ 407 w 6543"/>
              <a:gd name="T27" fmla="*/ 1576 h 3883"/>
              <a:gd name="T28" fmla="*/ 215 w 6543"/>
              <a:gd name="T29" fmla="*/ 1125 h 3883"/>
              <a:gd name="T30" fmla="*/ 78 w 6543"/>
              <a:gd name="T31" fmla="*/ 632 h 3883"/>
              <a:gd name="T32" fmla="*/ 0 w 6543"/>
              <a:gd name="T33" fmla="*/ 101 h 3883"/>
              <a:gd name="T34" fmla="*/ 21 w 6543"/>
              <a:gd name="T35" fmla="*/ 75 h 3883"/>
              <a:gd name="T36" fmla="*/ 48 w 6543"/>
              <a:gd name="T37" fmla="*/ 53 h 3883"/>
              <a:gd name="T38" fmla="*/ 80 w 6543"/>
              <a:gd name="T39" fmla="*/ 36 h 3883"/>
              <a:gd name="T40" fmla="*/ 116 w 6543"/>
              <a:gd name="T41" fmla="*/ 22 h 3883"/>
              <a:gd name="T42" fmla="*/ 155 w 6543"/>
              <a:gd name="T43" fmla="*/ 14 h 3883"/>
              <a:gd name="T44" fmla="*/ 196 w 6543"/>
              <a:gd name="T45" fmla="*/ 7 h 3883"/>
              <a:gd name="T46" fmla="*/ 238 w 6543"/>
              <a:gd name="T47" fmla="*/ 3 h 3883"/>
              <a:gd name="T48" fmla="*/ 278 w 6543"/>
              <a:gd name="T49" fmla="*/ 0 h 3883"/>
              <a:gd name="T50" fmla="*/ 357 w 6543"/>
              <a:gd name="T51" fmla="*/ 3 h 3883"/>
              <a:gd name="T52" fmla="*/ 423 w 6543"/>
              <a:gd name="T53" fmla="*/ 8 h 3883"/>
              <a:gd name="T54" fmla="*/ 486 w 6543"/>
              <a:gd name="T55" fmla="*/ 16 h 3883"/>
              <a:gd name="T56" fmla="*/ 585 w 6543"/>
              <a:gd name="T57" fmla="*/ 487 h 3883"/>
              <a:gd name="T58" fmla="*/ 741 w 6543"/>
              <a:gd name="T59" fmla="*/ 922 h 3883"/>
              <a:gd name="T60" fmla="*/ 947 w 6543"/>
              <a:gd name="T61" fmla="*/ 1322 h 3883"/>
              <a:gd name="T62" fmla="*/ 1201 w 6543"/>
              <a:gd name="T63" fmla="*/ 1686 h 3883"/>
              <a:gd name="T64" fmla="*/ 1495 w 6543"/>
              <a:gd name="T65" fmla="*/ 2015 h 3883"/>
              <a:gd name="T66" fmla="*/ 1827 w 6543"/>
              <a:gd name="T67" fmla="*/ 2307 h 3883"/>
              <a:gd name="T68" fmla="*/ 2191 w 6543"/>
              <a:gd name="T69" fmla="*/ 2564 h 3883"/>
              <a:gd name="T70" fmla="*/ 2583 w 6543"/>
              <a:gd name="T71" fmla="*/ 2785 h 3883"/>
              <a:gd name="T72" fmla="*/ 2998 w 6543"/>
              <a:gd name="T73" fmla="*/ 2970 h 3883"/>
              <a:gd name="T74" fmla="*/ 3431 w 6543"/>
              <a:gd name="T75" fmla="*/ 3118 h 3883"/>
              <a:gd name="T76" fmla="*/ 3877 w 6543"/>
              <a:gd name="T77" fmla="*/ 3230 h 3883"/>
              <a:gd name="T78" fmla="*/ 4332 w 6543"/>
              <a:gd name="T79" fmla="*/ 3307 h 3883"/>
              <a:gd name="T80" fmla="*/ 4791 w 6543"/>
              <a:gd name="T81" fmla="*/ 3347 h 3883"/>
              <a:gd name="T82" fmla="*/ 5249 w 6543"/>
              <a:gd name="T83" fmla="*/ 3350 h 3883"/>
              <a:gd name="T84" fmla="*/ 5702 w 6543"/>
              <a:gd name="T85" fmla="*/ 3317 h 3883"/>
              <a:gd name="T86" fmla="*/ 6144 w 6543"/>
              <a:gd name="T87" fmla="*/ 3248 h 3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543" h="3883">
                <a:moveTo>
                  <a:pt x="6144" y="3248"/>
                </a:moveTo>
                <a:lnTo>
                  <a:pt x="6543" y="3764"/>
                </a:lnTo>
                <a:lnTo>
                  <a:pt x="6224" y="3809"/>
                </a:lnTo>
                <a:lnTo>
                  <a:pt x="5909" y="3844"/>
                </a:lnTo>
                <a:lnTo>
                  <a:pt x="5597" y="3867"/>
                </a:lnTo>
                <a:lnTo>
                  <a:pt x="5290" y="3880"/>
                </a:lnTo>
                <a:lnTo>
                  <a:pt x="4987" y="3883"/>
                </a:lnTo>
                <a:lnTo>
                  <a:pt x="4689" y="3875"/>
                </a:lnTo>
                <a:lnTo>
                  <a:pt x="4398" y="3858"/>
                </a:lnTo>
                <a:lnTo>
                  <a:pt x="4112" y="3829"/>
                </a:lnTo>
                <a:lnTo>
                  <a:pt x="3833" y="3791"/>
                </a:lnTo>
                <a:lnTo>
                  <a:pt x="3560" y="3742"/>
                </a:lnTo>
                <a:lnTo>
                  <a:pt x="3294" y="3683"/>
                </a:lnTo>
                <a:lnTo>
                  <a:pt x="3036" y="3614"/>
                </a:lnTo>
                <a:lnTo>
                  <a:pt x="2785" y="3534"/>
                </a:lnTo>
                <a:lnTo>
                  <a:pt x="2543" y="3445"/>
                </a:lnTo>
                <a:lnTo>
                  <a:pt x="2309" y="3345"/>
                </a:lnTo>
                <a:lnTo>
                  <a:pt x="2085" y="3235"/>
                </a:lnTo>
                <a:lnTo>
                  <a:pt x="1868" y="3114"/>
                </a:lnTo>
                <a:lnTo>
                  <a:pt x="1663" y="2983"/>
                </a:lnTo>
                <a:lnTo>
                  <a:pt x="1467" y="2842"/>
                </a:lnTo>
                <a:lnTo>
                  <a:pt x="1281" y="2692"/>
                </a:lnTo>
                <a:lnTo>
                  <a:pt x="1106" y="2531"/>
                </a:lnTo>
                <a:lnTo>
                  <a:pt x="942" y="2361"/>
                </a:lnTo>
                <a:lnTo>
                  <a:pt x="791" y="2180"/>
                </a:lnTo>
                <a:lnTo>
                  <a:pt x="650" y="1988"/>
                </a:lnTo>
                <a:lnTo>
                  <a:pt x="522" y="1787"/>
                </a:lnTo>
                <a:lnTo>
                  <a:pt x="407" y="1576"/>
                </a:lnTo>
                <a:lnTo>
                  <a:pt x="304" y="1355"/>
                </a:lnTo>
                <a:lnTo>
                  <a:pt x="215" y="1125"/>
                </a:lnTo>
                <a:lnTo>
                  <a:pt x="140" y="884"/>
                </a:lnTo>
                <a:lnTo>
                  <a:pt x="78" y="632"/>
                </a:lnTo>
                <a:lnTo>
                  <a:pt x="32" y="372"/>
                </a:lnTo>
                <a:lnTo>
                  <a:pt x="0" y="101"/>
                </a:lnTo>
                <a:lnTo>
                  <a:pt x="10" y="87"/>
                </a:lnTo>
                <a:lnTo>
                  <a:pt x="21" y="75"/>
                </a:lnTo>
                <a:lnTo>
                  <a:pt x="34" y="63"/>
                </a:lnTo>
                <a:lnTo>
                  <a:pt x="48" y="53"/>
                </a:lnTo>
                <a:lnTo>
                  <a:pt x="64" y="44"/>
                </a:lnTo>
                <a:lnTo>
                  <a:pt x="80" y="36"/>
                </a:lnTo>
                <a:lnTo>
                  <a:pt x="98" y="29"/>
                </a:lnTo>
                <a:lnTo>
                  <a:pt x="116" y="22"/>
                </a:lnTo>
                <a:lnTo>
                  <a:pt x="135" y="18"/>
                </a:lnTo>
                <a:lnTo>
                  <a:pt x="155" y="14"/>
                </a:lnTo>
                <a:lnTo>
                  <a:pt x="175" y="9"/>
                </a:lnTo>
                <a:lnTo>
                  <a:pt x="196" y="7"/>
                </a:lnTo>
                <a:lnTo>
                  <a:pt x="217" y="4"/>
                </a:lnTo>
                <a:lnTo>
                  <a:pt x="238" y="3"/>
                </a:lnTo>
                <a:lnTo>
                  <a:pt x="258" y="1"/>
                </a:lnTo>
                <a:lnTo>
                  <a:pt x="278" y="0"/>
                </a:lnTo>
                <a:lnTo>
                  <a:pt x="319" y="0"/>
                </a:lnTo>
                <a:lnTo>
                  <a:pt x="357" y="3"/>
                </a:lnTo>
                <a:lnTo>
                  <a:pt x="393" y="5"/>
                </a:lnTo>
                <a:lnTo>
                  <a:pt x="423" y="8"/>
                </a:lnTo>
                <a:lnTo>
                  <a:pt x="470" y="14"/>
                </a:lnTo>
                <a:lnTo>
                  <a:pt x="486" y="16"/>
                </a:lnTo>
                <a:lnTo>
                  <a:pt x="529" y="256"/>
                </a:lnTo>
                <a:lnTo>
                  <a:pt x="585" y="487"/>
                </a:lnTo>
                <a:lnTo>
                  <a:pt x="656" y="709"/>
                </a:lnTo>
                <a:lnTo>
                  <a:pt x="741" y="922"/>
                </a:lnTo>
                <a:lnTo>
                  <a:pt x="838" y="1127"/>
                </a:lnTo>
                <a:lnTo>
                  <a:pt x="947" y="1322"/>
                </a:lnTo>
                <a:lnTo>
                  <a:pt x="1069" y="1509"/>
                </a:lnTo>
                <a:lnTo>
                  <a:pt x="1201" y="1686"/>
                </a:lnTo>
                <a:lnTo>
                  <a:pt x="1343" y="1855"/>
                </a:lnTo>
                <a:lnTo>
                  <a:pt x="1495" y="2015"/>
                </a:lnTo>
                <a:lnTo>
                  <a:pt x="1657" y="2165"/>
                </a:lnTo>
                <a:lnTo>
                  <a:pt x="1827" y="2307"/>
                </a:lnTo>
                <a:lnTo>
                  <a:pt x="2006" y="2440"/>
                </a:lnTo>
                <a:lnTo>
                  <a:pt x="2191" y="2564"/>
                </a:lnTo>
                <a:lnTo>
                  <a:pt x="2384" y="2679"/>
                </a:lnTo>
                <a:lnTo>
                  <a:pt x="2583" y="2785"/>
                </a:lnTo>
                <a:lnTo>
                  <a:pt x="2788" y="2882"/>
                </a:lnTo>
                <a:lnTo>
                  <a:pt x="2998" y="2970"/>
                </a:lnTo>
                <a:lnTo>
                  <a:pt x="3213" y="3048"/>
                </a:lnTo>
                <a:lnTo>
                  <a:pt x="3431" y="3118"/>
                </a:lnTo>
                <a:lnTo>
                  <a:pt x="3653" y="3179"/>
                </a:lnTo>
                <a:lnTo>
                  <a:pt x="3877" y="3230"/>
                </a:lnTo>
                <a:lnTo>
                  <a:pt x="4103" y="3273"/>
                </a:lnTo>
                <a:lnTo>
                  <a:pt x="4332" y="3307"/>
                </a:lnTo>
                <a:lnTo>
                  <a:pt x="4561" y="3331"/>
                </a:lnTo>
                <a:lnTo>
                  <a:pt x="4791" y="3347"/>
                </a:lnTo>
                <a:lnTo>
                  <a:pt x="5020" y="3353"/>
                </a:lnTo>
                <a:lnTo>
                  <a:pt x="5249" y="3350"/>
                </a:lnTo>
                <a:lnTo>
                  <a:pt x="5477" y="3338"/>
                </a:lnTo>
                <a:lnTo>
                  <a:pt x="5702" y="3317"/>
                </a:lnTo>
                <a:lnTo>
                  <a:pt x="5924" y="3287"/>
                </a:lnTo>
                <a:lnTo>
                  <a:pt x="6144" y="3248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410"/>
          <p:cNvSpPr>
            <a:spLocks/>
          </p:cNvSpPr>
          <p:nvPr/>
        </p:nvSpPr>
        <p:spPr bwMode="auto">
          <a:xfrm>
            <a:off x="3968226" y="1854516"/>
            <a:ext cx="362244" cy="604138"/>
          </a:xfrm>
          <a:custGeom>
            <a:avLst/>
            <a:gdLst>
              <a:gd name="T0" fmla="*/ 1657 w 2434"/>
              <a:gd name="T1" fmla="*/ 250 h 4053"/>
              <a:gd name="T2" fmla="*/ 1641 w 2434"/>
              <a:gd name="T3" fmla="*/ 397 h 4053"/>
              <a:gd name="T4" fmla="*/ 1612 w 2434"/>
              <a:gd name="T5" fmla="*/ 623 h 4053"/>
              <a:gd name="T6" fmla="*/ 1575 w 2434"/>
              <a:gd name="T7" fmla="*/ 884 h 4053"/>
              <a:gd name="T8" fmla="*/ 1531 w 2434"/>
              <a:gd name="T9" fmla="*/ 1136 h 4053"/>
              <a:gd name="T10" fmla="*/ 1490 w 2434"/>
              <a:gd name="T11" fmla="*/ 1311 h 4053"/>
              <a:gd name="T12" fmla="*/ 1455 w 2434"/>
              <a:gd name="T13" fmla="*/ 1429 h 4053"/>
              <a:gd name="T14" fmla="*/ 1407 w 2434"/>
              <a:gd name="T15" fmla="*/ 1571 h 4053"/>
              <a:gd name="T16" fmla="*/ 1345 w 2434"/>
              <a:gd name="T17" fmla="*/ 1732 h 4053"/>
              <a:gd name="T18" fmla="*/ 1270 w 2434"/>
              <a:gd name="T19" fmla="*/ 1908 h 4053"/>
              <a:gd name="T20" fmla="*/ 1185 w 2434"/>
              <a:gd name="T21" fmla="*/ 2092 h 4053"/>
              <a:gd name="T22" fmla="*/ 1087 w 2434"/>
              <a:gd name="T23" fmla="*/ 2280 h 4053"/>
              <a:gd name="T24" fmla="*/ 977 w 2434"/>
              <a:gd name="T25" fmla="*/ 2467 h 4053"/>
              <a:gd name="T26" fmla="*/ 857 w 2434"/>
              <a:gd name="T27" fmla="*/ 2647 h 4053"/>
              <a:gd name="T28" fmla="*/ 726 w 2434"/>
              <a:gd name="T29" fmla="*/ 2817 h 4053"/>
              <a:gd name="T30" fmla="*/ 584 w 2434"/>
              <a:gd name="T31" fmla="*/ 2969 h 4053"/>
              <a:gd name="T32" fmla="*/ 226 w 2434"/>
              <a:gd name="T33" fmla="*/ 3294 h 4053"/>
              <a:gd name="T34" fmla="*/ 29 w 2434"/>
              <a:gd name="T35" fmla="*/ 3471 h 4053"/>
              <a:gd name="T36" fmla="*/ 0 w 2434"/>
              <a:gd name="T37" fmla="*/ 3496 h 4053"/>
              <a:gd name="T38" fmla="*/ 27 w 2434"/>
              <a:gd name="T39" fmla="*/ 4039 h 4053"/>
              <a:gd name="T40" fmla="*/ 146 w 2434"/>
              <a:gd name="T41" fmla="*/ 3974 h 4053"/>
              <a:gd name="T42" fmla="*/ 335 w 2434"/>
              <a:gd name="T43" fmla="*/ 3862 h 4053"/>
              <a:gd name="T44" fmla="*/ 563 w 2434"/>
              <a:gd name="T45" fmla="*/ 3715 h 4053"/>
              <a:gd name="T46" fmla="*/ 721 w 2434"/>
              <a:gd name="T47" fmla="*/ 3601 h 4053"/>
              <a:gd name="T48" fmla="*/ 836 w 2434"/>
              <a:gd name="T49" fmla="*/ 3510 h 4053"/>
              <a:gd name="T50" fmla="*/ 945 w 2434"/>
              <a:gd name="T51" fmla="*/ 3416 h 4053"/>
              <a:gd name="T52" fmla="*/ 1157 w 2434"/>
              <a:gd name="T53" fmla="*/ 3214 h 4053"/>
              <a:gd name="T54" fmla="*/ 1373 w 2434"/>
              <a:gd name="T55" fmla="*/ 3000 h 4053"/>
              <a:gd name="T56" fmla="*/ 1545 w 2434"/>
              <a:gd name="T57" fmla="*/ 2814 h 4053"/>
              <a:gd name="T58" fmla="*/ 1641 w 2434"/>
              <a:gd name="T59" fmla="*/ 2701 h 4053"/>
              <a:gd name="T60" fmla="*/ 1730 w 2434"/>
              <a:gd name="T61" fmla="*/ 2586 h 4053"/>
              <a:gd name="T62" fmla="*/ 1809 w 2434"/>
              <a:gd name="T63" fmla="*/ 2472 h 4053"/>
              <a:gd name="T64" fmla="*/ 1878 w 2434"/>
              <a:gd name="T65" fmla="*/ 2356 h 4053"/>
              <a:gd name="T66" fmla="*/ 1933 w 2434"/>
              <a:gd name="T67" fmla="*/ 2242 h 4053"/>
              <a:gd name="T68" fmla="*/ 2034 w 2434"/>
              <a:gd name="T69" fmla="*/ 2001 h 4053"/>
              <a:gd name="T70" fmla="*/ 2135 w 2434"/>
              <a:gd name="T71" fmla="*/ 1734 h 4053"/>
              <a:gd name="T72" fmla="*/ 2210 w 2434"/>
              <a:gd name="T73" fmla="*/ 1496 h 4053"/>
              <a:gd name="T74" fmla="*/ 2249 w 2434"/>
              <a:gd name="T75" fmla="*/ 1347 h 4053"/>
              <a:gd name="T76" fmla="*/ 2283 w 2434"/>
              <a:gd name="T77" fmla="*/ 1196 h 4053"/>
              <a:gd name="T78" fmla="*/ 2308 w 2434"/>
              <a:gd name="T79" fmla="*/ 1041 h 4053"/>
              <a:gd name="T80" fmla="*/ 2325 w 2434"/>
              <a:gd name="T81" fmla="*/ 884 h 4053"/>
              <a:gd name="T82" fmla="*/ 2331 w 2434"/>
              <a:gd name="T83" fmla="*/ 725 h 4053"/>
              <a:gd name="T84" fmla="*/ 2336 w 2434"/>
              <a:gd name="T85" fmla="*/ 449 h 4053"/>
              <a:gd name="T86" fmla="*/ 2345 w 2434"/>
              <a:gd name="T87" fmla="*/ 248 h 4053"/>
              <a:gd name="T88" fmla="*/ 2359 w 2434"/>
              <a:gd name="T89" fmla="*/ 112 h 4053"/>
              <a:gd name="T90" fmla="*/ 2374 w 2434"/>
              <a:gd name="T91" fmla="*/ 54 h 4053"/>
              <a:gd name="T92" fmla="*/ 2387 w 2434"/>
              <a:gd name="T93" fmla="*/ 25 h 4053"/>
              <a:gd name="T94" fmla="*/ 2404 w 2434"/>
              <a:gd name="T95" fmla="*/ 8 h 4053"/>
              <a:gd name="T96" fmla="*/ 2423 w 2434"/>
              <a:gd name="T97" fmla="*/ 0 h 4053"/>
              <a:gd name="T98" fmla="*/ 2418 w 2434"/>
              <a:gd name="T99" fmla="*/ 0 h 4053"/>
              <a:gd name="T100" fmla="*/ 2287 w 2434"/>
              <a:gd name="T101" fmla="*/ 0 h 4053"/>
              <a:gd name="T102" fmla="*/ 2080 w 2434"/>
              <a:gd name="T103" fmla="*/ 0 h 4053"/>
              <a:gd name="T104" fmla="*/ 1863 w 2434"/>
              <a:gd name="T105" fmla="*/ 0 h 4053"/>
              <a:gd name="T106" fmla="*/ 1708 w 2434"/>
              <a:gd name="T107" fmla="*/ 0 h 4053"/>
              <a:gd name="T108" fmla="*/ 1661 w 2434"/>
              <a:gd name="T109" fmla="*/ 219 h 4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34" h="4053">
                <a:moveTo>
                  <a:pt x="1661" y="219"/>
                </a:moveTo>
                <a:lnTo>
                  <a:pt x="1660" y="226"/>
                </a:lnTo>
                <a:lnTo>
                  <a:pt x="1657" y="250"/>
                </a:lnTo>
                <a:lnTo>
                  <a:pt x="1653" y="288"/>
                </a:lnTo>
                <a:lnTo>
                  <a:pt x="1647" y="337"/>
                </a:lnTo>
                <a:lnTo>
                  <a:pt x="1641" y="397"/>
                </a:lnTo>
                <a:lnTo>
                  <a:pt x="1633" y="466"/>
                </a:lnTo>
                <a:lnTo>
                  <a:pt x="1623" y="542"/>
                </a:lnTo>
                <a:lnTo>
                  <a:pt x="1612" y="623"/>
                </a:lnTo>
                <a:lnTo>
                  <a:pt x="1601" y="708"/>
                </a:lnTo>
                <a:lnTo>
                  <a:pt x="1589" y="796"/>
                </a:lnTo>
                <a:lnTo>
                  <a:pt x="1575" y="884"/>
                </a:lnTo>
                <a:lnTo>
                  <a:pt x="1562" y="971"/>
                </a:lnTo>
                <a:lnTo>
                  <a:pt x="1546" y="1056"/>
                </a:lnTo>
                <a:lnTo>
                  <a:pt x="1531" y="1136"/>
                </a:lnTo>
                <a:lnTo>
                  <a:pt x="1516" y="1211"/>
                </a:lnTo>
                <a:lnTo>
                  <a:pt x="1499" y="1278"/>
                </a:lnTo>
                <a:lnTo>
                  <a:pt x="1490" y="1311"/>
                </a:lnTo>
                <a:lnTo>
                  <a:pt x="1480" y="1347"/>
                </a:lnTo>
                <a:lnTo>
                  <a:pt x="1468" y="1387"/>
                </a:lnTo>
                <a:lnTo>
                  <a:pt x="1455" y="1429"/>
                </a:lnTo>
                <a:lnTo>
                  <a:pt x="1440" y="1474"/>
                </a:lnTo>
                <a:lnTo>
                  <a:pt x="1424" y="1521"/>
                </a:lnTo>
                <a:lnTo>
                  <a:pt x="1407" y="1571"/>
                </a:lnTo>
                <a:lnTo>
                  <a:pt x="1387" y="1623"/>
                </a:lnTo>
                <a:lnTo>
                  <a:pt x="1367" y="1677"/>
                </a:lnTo>
                <a:lnTo>
                  <a:pt x="1345" y="1732"/>
                </a:lnTo>
                <a:lnTo>
                  <a:pt x="1321" y="1789"/>
                </a:lnTo>
                <a:lnTo>
                  <a:pt x="1297" y="1848"/>
                </a:lnTo>
                <a:lnTo>
                  <a:pt x="1270" y="1908"/>
                </a:lnTo>
                <a:lnTo>
                  <a:pt x="1243" y="1968"/>
                </a:lnTo>
                <a:lnTo>
                  <a:pt x="1214" y="2030"/>
                </a:lnTo>
                <a:lnTo>
                  <a:pt x="1185" y="2092"/>
                </a:lnTo>
                <a:lnTo>
                  <a:pt x="1153" y="2154"/>
                </a:lnTo>
                <a:lnTo>
                  <a:pt x="1121" y="2218"/>
                </a:lnTo>
                <a:lnTo>
                  <a:pt x="1087" y="2280"/>
                </a:lnTo>
                <a:lnTo>
                  <a:pt x="1052" y="2343"/>
                </a:lnTo>
                <a:lnTo>
                  <a:pt x="1015" y="2406"/>
                </a:lnTo>
                <a:lnTo>
                  <a:pt x="977" y="2467"/>
                </a:lnTo>
                <a:lnTo>
                  <a:pt x="938" y="2528"/>
                </a:lnTo>
                <a:lnTo>
                  <a:pt x="899" y="2588"/>
                </a:lnTo>
                <a:lnTo>
                  <a:pt x="857" y="2647"/>
                </a:lnTo>
                <a:lnTo>
                  <a:pt x="814" y="2706"/>
                </a:lnTo>
                <a:lnTo>
                  <a:pt x="770" y="2762"/>
                </a:lnTo>
                <a:lnTo>
                  <a:pt x="726" y="2817"/>
                </a:lnTo>
                <a:lnTo>
                  <a:pt x="680" y="2869"/>
                </a:lnTo>
                <a:lnTo>
                  <a:pt x="633" y="2920"/>
                </a:lnTo>
                <a:lnTo>
                  <a:pt x="584" y="2969"/>
                </a:lnTo>
                <a:lnTo>
                  <a:pt x="535" y="3016"/>
                </a:lnTo>
                <a:lnTo>
                  <a:pt x="359" y="3174"/>
                </a:lnTo>
                <a:lnTo>
                  <a:pt x="226" y="3294"/>
                </a:lnTo>
                <a:lnTo>
                  <a:pt x="131" y="3378"/>
                </a:lnTo>
                <a:lnTo>
                  <a:pt x="67" y="3435"/>
                </a:lnTo>
                <a:lnTo>
                  <a:pt x="29" y="3471"/>
                </a:lnTo>
                <a:lnTo>
                  <a:pt x="9" y="3488"/>
                </a:lnTo>
                <a:lnTo>
                  <a:pt x="2" y="3495"/>
                </a:lnTo>
                <a:lnTo>
                  <a:pt x="0" y="3496"/>
                </a:lnTo>
                <a:lnTo>
                  <a:pt x="0" y="4053"/>
                </a:lnTo>
                <a:lnTo>
                  <a:pt x="7" y="4050"/>
                </a:lnTo>
                <a:lnTo>
                  <a:pt x="27" y="4039"/>
                </a:lnTo>
                <a:lnTo>
                  <a:pt x="56" y="4023"/>
                </a:lnTo>
                <a:lnTo>
                  <a:pt x="97" y="4001"/>
                </a:lnTo>
                <a:lnTo>
                  <a:pt x="146" y="3974"/>
                </a:lnTo>
                <a:lnTo>
                  <a:pt x="203" y="3941"/>
                </a:lnTo>
                <a:lnTo>
                  <a:pt x="267" y="3904"/>
                </a:lnTo>
                <a:lnTo>
                  <a:pt x="335" y="3862"/>
                </a:lnTo>
                <a:lnTo>
                  <a:pt x="408" y="3817"/>
                </a:lnTo>
                <a:lnTo>
                  <a:pt x="484" y="3767"/>
                </a:lnTo>
                <a:lnTo>
                  <a:pt x="563" y="3715"/>
                </a:lnTo>
                <a:lnTo>
                  <a:pt x="643" y="3660"/>
                </a:lnTo>
                <a:lnTo>
                  <a:pt x="682" y="3630"/>
                </a:lnTo>
                <a:lnTo>
                  <a:pt x="721" y="3601"/>
                </a:lnTo>
                <a:lnTo>
                  <a:pt x="760" y="3572"/>
                </a:lnTo>
                <a:lnTo>
                  <a:pt x="799" y="3541"/>
                </a:lnTo>
                <a:lnTo>
                  <a:pt x="836" y="3510"/>
                </a:lnTo>
                <a:lnTo>
                  <a:pt x="873" y="3479"/>
                </a:lnTo>
                <a:lnTo>
                  <a:pt x="910" y="3447"/>
                </a:lnTo>
                <a:lnTo>
                  <a:pt x="945" y="3416"/>
                </a:lnTo>
                <a:lnTo>
                  <a:pt x="1014" y="3351"/>
                </a:lnTo>
                <a:lnTo>
                  <a:pt x="1086" y="3284"/>
                </a:lnTo>
                <a:lnTo>
                  <a:pt x="1157" y="3214"/>
                </a:lnTo>
                <a:lnTo>
                  <a:pt x="1230" y="3145"/>
                </a:lnTo>
                <a:lnTo>
                  <a:pt x="1301" y="3074"/>
                </a:lnTo>
                <a:lnTo>
                  <a:pt x="1373" y="3000"/>
                </a:lnTo>
                <a:lnTo>
                  <a:pt x="1443" y="2927"/>
                </a:lnTo>
                <a:lnTo>
                  <a:pt x="1512" y="2852"/>
                </a:lnTo>
                <a:lnTo>
                  <a:pt x="1545" y="2814"/>
                </a:lnTo>
                <a:lnTo>
                  <a:pt x="1578" y="2777"/>
                </a:lnTo>
                <a:lnTo>
                  <a:pt x="1610" y="2739"/>
                </a:lnTo>
                <a:lnTo>
                  <a:pt x="1641" y="2701"/>
                </a:lnTo>
                <a:lnTo>
                  <a:pt x="1672" y="2663"/>
                </a:lnTo>
                <a:lnTo>
                  <a:pt x="1701" y="2624"/>
                </a:lnTo>
                <a:lnTo>
                  <a:pt x="1730" y="2586"/>
                </a:lnTo>
                <a:lnTo>
                  <a:pt x="1757" y="2547"/>
                </a:lnTo>
                <a:lnTo>
                  <a:pt x="1784" y="2509"/>
                </a:lnTo>
                <a:lnTo>
                  <a:pt x="1809" y="2472"/>
                </a:lnTo>
                <a:lnTo>
                  <a:pt x="1833" y="2433"/>
                </a:lnTo>
                <a:lnTo>
                  <a:pt x="1856" y="2395"/>
                </a:lnTo>
                <a:lnTo>
                  <a:pt x="1878" y="2356"/>
                </a:lnTo>
                <a:lnTo>
                  <a:pt x="1898" y="2318"/>
                </a:lnTo>
                <a:lnTo>
                  <a:pt x="1917" y="2280"/>
                </a:lnTo>
                <a:lnTo>
                  <a:pt x="1933" y="2242"/>
                </a:lnTo>
                <a:lnTo>
                  <a:pt x="1966" y="2165"/>
                </a:lnTo>
                <a:lnTo>
                  <a:pt x="2000" y="2085"/>
                </a:lnTo>
                <a:lnTo>
                  <a:pt x="2034" y="2001"/>
                </a:lnTo>
                <a:lnTo>
                  <a:pt x="2069" y="1914"/>
                </a:lnTo>
                <a:lnTo>
                  <a:pt x="2102" y="1825"/>
                </a:lnTo>
                <a:lnTo>
                  <a:pt x="2135" y="1734"/>
                </a:lnTo>
                <a:lnTo>
                  <a:pt x="2166" y="1640"/>
                </a:lnTo>
                <a:lnTo>
                  <a:pt x="2196" y="1544"/>
                </a:lnTo>
                <a:lnTo>
                  <a:pt x="2210" y="1496"/>
                </a:lnTo>
                <a:lnTo>
                  <a:pt x="2224" y="1446"/>
                </a:lnTo>
                <a:lnTo>
                  <a:pt x="2237" y="1397"/>
                </a:lnTo>
                <a:lnTo>
                  <a:pt x="2249" y="1347"/>
                </a:lnTo>
                <a:lnTo>
                  <a:pt x="2261" y="1297"/>
                </a:lnTo>
                <a:lnTo>
                  <a:pt x="2272" y="1246"/>
                </a:lnTo>
                <a:lnTo>
                  <a:pt x="2283" y="1196"/>
                </a:lnTo>
                <a:lnTo>
                  <a:pt x="2292" y="1144"/>
                </a:lnTo>
                <a:lnTo>
                  <a:pt x="2301" y="1092"/>
                </a:lnTo>
                <a:lnTo>
                  <a:pt x="2308" y="1041"/>
                </a:lnTo>
                <a:lnTo>
                  <a:pt x="2315" y="989"/>
                </a:lnTo>
                <a:lnTo>
                  <a:pt x="2320" y="936"/>
                </a:lnTo>
                <a:lnTo>
                  <a:pt x="2325" y="884"/>
                </a:lnTo>
                <a:lnTo>
                  <a:pt x="2328" y="831"/>
                </a:lnTo>
                <a:lnTo>
                  <a:pt x="2330" y="778"/>
                </a:lnTo>
                <a:lnTo>
                  <a:pt x="2331" y="725"/>
                </a:lnTo>
                <a:lnTo>
                  <a:pt x="2332" y="624"/>
                </a:lnTo>
                <a:lnTo>
                  <a:pt x="2334" y="532"/>
                </a:lnTo>
                <a:lnTo>
                  <a:pt x="2336" y="449"/>
                </a:lnTo>
                <a:lnTo>
                  <a:pt x="2338" y="374"/>
                </a:lnTo>
                <a:lnTo>
                  <a:pt x="2340" y="307"/>
                </a:lnTo>
                <a:lnTo>
                  <a:pt x="2345" y="248"/>
                </a:lnTo>
                <a:lnTo>
                  <a:pt x="2349" y="196"/>
                </a:lnTo>
                <a:lnTo>
                  <a:pt x="2353" y="150"/>
                </a:lnTo>
                <a:lnTo>
                  <a:pt x="2359" y="112"/>
                </a:lnTo>
                <a:lnTo>
                  <a:pt x="2367" y="80"/>
                </a:lnTo>
                <a:lnTo>
                  <a:pt x="2370" y="67"/>
                </a:lnTo>
                <a:lnTo>
                  <a:pt x="2374" y="54"/>
                </a:lnTo>
                <a:lnTo>
                  <a:pt x="2379" y="43"/>
                </a:lnTo>
                <a:lnTo>
                  <a:pt x="2383" y="34"/>
                </a:lnTo>
                <a:lnTo>
                  <a:pt x="2387" y="25"/>
                </a:lnTo>
                <a:lnTo>
                  <a:pt x="2393" y="19"/>
                </a:lnTo>
                <a:lnTo>
                  <a:pt x="2398" y="12"/>
                </a:lnTo>
                <a:lnTo>
                  <a:pt x="2404" y="8"/>
                </a:lnTo>
                <a:lnTo>
                  <a:pt x="2409" y="4"/>
                </a:lnTo>
                <a:lnTo>
                  <a:pt x="2416" y="1"/>
                </a:lnTo>
                <a:lnTo>
                  <a:pt x="2423" y="0"/>
                </a:lnTo>
                <a:lnTo>
                  <a:pt x="2429" y="0"/>
                </a:lnTo>
                <a:lnTo>
                  <a:pt x="2434" y="0"/>
                </a:lnTo>
                <a:lnTo>
                  <a:pt x="2418" y="0"/>
                </a:lnTo>
                <a:lnTo>
                  <a:pt x="2387" y="0"/>
                </a:lnTo>
                <a:lnTo>
                  <a:pt x="2343" y="0"/>
                </a:lnTo>
                <a:lnTo>
                  <a:pt x="2287" y="0"/>
                </a:lnTo>
                <a:lnTo>
                  <a:pt x="2223" y="0"/>
                </a:lnTo>
                <a:lnTo>
                  <a:pt x="2153" y="0"/>
                </a:lnTo>
                <a:lnTo>
                  <a:pt x="2080" y="0"/>
                </a:lnTo>
                <a:lnTo>
                  <a:pt x="2005" y="0"/>
                </a:lnTo>
                <a:lnTo>
                  <a:pt x="1931" y="0"/>
                </a:lnTo>
                <a:lnTo>
                  <a:pt x="1863" y="0"/>
                </a:lnTo>
                <a:lnTo>
                  <a:pt x="1801" y="0"/>
                </a:lnTo>
                <a:lnTo>
                  <a:pt x="1749" y="0"/>
                </a:lnTo>
                <a:lnTo>
                  <a:pt x="1708" y="0"/>
                </a:lnTo>
                <a:lnTo>
                  <a:pt x="1682" y="0"/>
                </a:lnTo>
                <a:lnTo>
                  <a:pt x="1672" y="0"/>
                </a:lnTo>
                <a:lnTo>
                  <a:pt x="1661" y="219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Rectangle 411"/>
          <p:cNvSpPr>
            <a:spLocks noChangeArrowheads="1"/>
          </p:cNvSpPr>
          <p:nvPr/>
        </p:nvSpPr>
        <p:spPr bwMode="auto">
          <a:xfrm>
            <a:off x="4538999" y="2259475"/>
            <a:ext cx="620820" cy="86986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12"/>
          <p:cNvSpPr>
            <a:spLocks/>
          </p:cNvSpPr>
          <p:nvPr/>
        </p:nvSpPr>
        <p:spPr bwMode="auto">
          <a:xfrm>
            <a:off x="4957248" y="2259475"/>
            <a:ext cx="204954" cy="479020"/>
          </a:xfrm>
          <a:custGeom>
            <a:avLst/>
            <a:gdLst>
              <a:gd name="T0" fmla="*/ 496 w 1375"/>
              <a:gd name="T1" fmla="*/ 0 h 3219"/>
              <a:gd name="T2" fmla="*/ 1375 w 1375"/>
              <a:gd name="T3" fmla="*/ 0 h 3219"/>
              <a:gd name="T4" fmla="*/ 1375 w 1375"/>
              <a:gd name="T5" fmla="*/ 2524 h 3219"/>
              <a:gd name="T6" fmla="*/ 1374 w 1375"/>
              <a:gd name="T7" fmla="*/ 2571 h 3219"/>
              <a:gd name="T8" fmla="*/ 1370 w 1375"/>
              <a:gd name="T9" fmla="*/ 2623 h 3219"/>
              <a:gd name="T10" fmla="*/ 1368 w 1375"/>
              <a:gd name="T11" fmla="*/ 2650 h 3219"/>
              <a:gd name="T12" fmla="*/ 1365 w 1375"/>
              <a:gd name="T13" fmla="*/ 2678 h 3219"/>
              <a:gd name="T14" fmla="*/ 1360 w 1375"/>
              <a:gd name="T15" fmla="*/ 2706 h 3219"/>
              <a:gd name="T16" fmla="*/ 1356 w 1375"/>
              <a:gd name="T17" fmla="*/ 2735 h 3219"/>
              <a:gd name="T18" fmla="*/ 1350 w 1375"/>
              <a:gd name="T19" fmla="*/ 2764 h 3219"/>
              <a:gd name="T20" fmla="*/ 1344 w 1375"/>
              <a:gd name="T21" fmla="*/ 2792 h 3219"/>
              <a:gd name="T22" fmla="*/ 1337 w 1375"/>
              <a:gd name="T23" fmla="*/ 2821 h 3219"/>
              <a:gd name="T24" fmla="*/ 1328 w 1375"/>
              <a:gd name="T25" fmla="*/ 2850 h 3219"/>
              <a:gd name="T26" fmla="*/ 1320 w 1375"/>
              <a:gd name="T27" fmla="*/ 2879 h 3219"/>
              <a:gd name="T28" fmla="*/ 1310 w 1375"/>
              <a:gd name="T29" fmla="*/ 2906 h 3219"/>
              <a:gd name="T30" fmla="*/ 1300 w 1375"/>
              <a:gd name="T31" fmla="*/ 2935 h 3219"/>
              <a:gd name="T32" fmla="*/ 1288 w 1375"/>
              <a:gd name="T33" fmla="*/ 2961 h 3219"/>
              <a:gd name="T34" fmla="*/ 1275 w 1375"/>
              <a:gd name="T35" fmla="*/ 2989 h 3219"/>
              <a:gd name="T36" fmla="*/ 1261 w 1375"/>
              <a:gd name="T37" fmla="*/ 3014 h 3219"/>
              <a:gd name="T38" fmla="*/ 1246 w 1375"/>
              <a:gd name="T39" fmla="*/ 3038 h 3219"/>
              <a:gd name="T40" fmla="*/ 1230 w 1375"/>
              <a:gd name="T41" fmla="*/ 3062 h 3219"/>
              <a:gd name="T42" fmla="*/ 1213 w 1375"/>
              <a:gd name="T43" fmla="*/ 3084 h 3219"/>
              <a:gd name="T44" fmla="*/ 1194 w 1375"/>
              <a:gd name="T45" fmla="*/ 3106 h 3219"/>
              <a:gd name="T46" fmla="*/ 1175 w 1375"/>
              <a:gd name="T47" fmla="*/ 3126 h 3219"/>
              <a:gd name="T48" fmla="*/ 1154 w 1375"/>
              <a:gd name="T49" fmla="*/ 3144 h 3219"/>
              <a:gd name="T50" fmla="*/ 1131 w 1375"/>
              <a:gd name="T51" fmla="*/ 3160 h 3219"/>
              <a:gd name="T52" fmla="*/ 1107 w 1375"/>
              <a:gd name="T53" fmla="*/ 3175 h 3219"/>
              <a:gd name="T54" fmla="*/ 1082 w 1375"/>
              <a:gd name="T55" fmla="*/ 3188 h 3219"/>
              <a:gd name="T56" fmla="*/ 1056 w 1375"/>
              <a:gd name="T57" fmla="*/ 3199 h 3219"/>
              <a:gd name="T58" fmla="*/ 1028 w 1375"/>
              <a:gd name="T59" fmla="*/ 3208 h 3219"/>
              <a:gd name="T60" fmla="*/ 999 w 1375"/>
              <a:gd name="T61" fmla="*/ 3213 h 3219"/>
              <a:gd name="T62" fmla="*/ 968 w 1375"/>
              <a:gd name="T63" fmla="*/ 3217 h 3219"/>
              <a:gd name="T64" fmla="*/ 935 w 1375"/>
              <a:gd name="T65" fmla="*/ 3219 h 3219"/>
              <a:gd name="T66" fmla="*/ 0 w 1375"/>
              <a:gd name="T67" fmla="*/ 3219 h 3219"/>
              <a:gd name="T68" fmla="*/ 0 w 1375"/>
              <a:gd name="T69" fmla="*/ 2627 h 3219"/>
              <a:gd name="T70" fmla="*/ 313 w 1375"/>
              <a:gd name="T71" fmla="*/ 2627 h 3219"/>
              <a:gd name="T72" fmla="*/ 341 w 1375"/>
              <a:gd name="T73" fmla="*/ 2621 h 3219"/>
              <a:gd name="T74" fmla="*/ 370 w 1375"/>
              <a:gd name="T75" fmla="*/ 2613 h 3219"/>
              <a:gd name="T76" fmla="*/ 384 w 1375"/>
              <a:gd name="T77" fmla="*/ 2609 h 3219"/>
              <a:gd name="T78" fmla="*/ 397 w 1375"/>
              <a:gd name="T79" fmla="*/ 2603 h 3219"/>
              <a:gd name="T80" fmla="*/ 412 w 1375"/>
              <a:gd name="T81" fmla="*/ 2597 h 3219"/>
              <a:gd name="T82" fmla="*/ 424 w 1375"/>
              <a:gd name="T83" fmla="*/ 2590 h 3219"/>
              <a:gd name="T84" fmla="*/ 436 w 1375"/>
              <a:gd name="T85" fmla="*/ 2581 h 3219"/>
              <a:gd name="T86" fmla="*/ 448 w 1375"/>
              <a:gd name="T87" fmla="*/ 2571 h 3219"/>
              <a:gd name="T88" fmla="*/ 459 w 1375"/>
              <a:gd name="T89" fmla="*/ 2560 h 3219"/>
              <a:gd name="T90" fmla="*/ 469 w 1375"/>
              <a:gd name="T91" fmla="*/ 2548 h 3219"/>
              <a:gd name="T92" fmla="*/ 477 w 1375"/>
              <a:gd name="T93" fmla="*/ 2535 h 3219"/>
              <a:gd name="T94" fmla="*/ 485 w 1375"/>
              <a:gd name="T95" fmla="*/ 2520 h 3219"/>
              <a:gd name="T96" fmla="*/ 491 w 1375"/>
              <a:gd name="T97" fmla="*/ 2502 h 3219"/>
              <a:gd name="T98" fmla="*/ 496 w 1375"/>
              <a:gd name="T99" fmla="*/ 2482 h 3219"/>
              <a:gd name="T100" fmla="*/ 496 w 1375"/>
              <a:gd name="T101" fmla="*/ 0 h 3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75" h="3219">
                <a:moveTo>
                  <a:pt x="496" y="0"/>
                </a:moveTo>
                <a:lnTo>
                  <a:pt x="1375" y="0"/>
                </a:lnTo>
                <a:lnTo>
                  <a:pt x="1375" y="2524"/>
                </a:lnTo>
                <a:lnTo>
                  <a:pt x="1374" y="2571"/>
                </a:lnTo>
                <a:lnTo>
                  <a:pt x="1370" y="2623"/>
                </a:lnTo>
                <a:lnTo>
                  <a:pt x="1368" y="2650"/>
                </a:lnTo>
                <a:lnTo>
                  <a:pt x="1365" y="2678"/>
                </a:lnTo>
                <a:lnTo>
                  <a:pt x="1360" y="2706"/>
                </a:lnTo>
                <a:lnTo>
                  <a:pt x="1356" y="2735"/>
                </a:lnTo>
                <a:lnTo>
                  <a:pt x="1350" y="2764"/>
                </a:lnTo>
                <a:lnTo>
                  <a:pt x="1344" y="2792"/>
                </a:lnTo>
                <a:lnTo>
                  <a:pt x="1337" y="2821"/>
                </a:lnTo>
                <a:lnTo>
                  <a:pt x="1328" y="2850"/>
                </a:lnTo>
                <a:lnTo>
                  <a:pt x="1320" y="2879"/>
                </a:lnTo>
                <a:lnTo>
                  <a:pt x="1310" y="2906"/>
                </a:lnTo>
                <a:lnTo>
                  <a:pt x="1300" y="2935"/>
                </a:lnTo>
                <a:lnTo>
                  <a:pt x="1288" y="2961"/>
                </a:lnTo>
                <a:lnTo>
                  <a:pt x="1275" y="2989"/>
                </a:lnTo>
                <a:lnTo>
                  <a:pt x="1261" y="3014"/>
                </a:lnTo>
                <a:lnTo>
                  <a:pt x="1246" y="3038"/>
                </a:lnTo>
                <a:lnTo>
                  <a:pt x="1230" y="3062"/>
                </a:lnTo>
                <a:lnTo>
                  <a:pt x="1213" y="3084"/>
                </a:lnTo>
                <a:lnTo>
                  <a:pt x="1194" y="3106"/>
                </a:lnTo>
                <a:lnTo>
                  <a:pt x="1175" y="3126"/>
                </a:lnTo>
                <a:lnTo>
                  <a:pt x="1154" y="3144"/>
                </a:lnTo>
                <a:lnTo>
                  <a:pt x="1131" y="3160"/>
                </a:lnTo>
                <a:lnTo>
                  <a:pt x="1107" y="3175"/>
                </a:lnTo>
                <a:lnTo>
                  <a:pt x="1082" y="3188"/>
                </a:lnTo>
                <a:lnTo>
                  <a:pt x="1056" y="3199"/>
                </a:lnTo>
                <a:lnTo>
                  <a:pt x="1028" y="3208"/>
                </a:lnTo>
                <a:lnTo>
                  <a:pt x="999" y="3213"/>
                </a:lnTo>
                <a:lnTo>
                  <a:pt x="968" y="3217"/>
                </a:lnTo>
                <a:lnTo>
                  <a:pt x="935" y="3219"/>
                </a:lnTo>
                <a:lnTo>
                  <a:pt x="0" y="3219"/>
                </a:lnTo>
                <a:lnTo>
                  <a:pt x="0" y="2627"/>
                </a:lnTo>
                <a:lnTo>
                  <a:pt x="313" y="2627"/>
                </a:lnTo>
                <a:lnTo>
                  <a:pt x="341" y="2621"/>
                </a:lnTo>
                <a:lnTo>
                  <a:pt x="370" y="2613"/>
                </a:lnTo>
                <a:lnTo>
                  <a:pt x="384" y="2609"/>
                </a:lnTo>
                <a:lnTo>
                  <a:pt x="397" y="2603"/>
                </a:lnTo>
                <a:lnTo>
                  <a:pt x="412" y="2597"/>
                </a:lnTo>
                <a:lnTo>
                  <a:pt x="424" y="2590"/>
                </a:lnTo>
                <a:lnTo>
                  <a:pt x="436" y="2581"/>
                </a:lnTo>
                <a:lnTo>
                  <a:pt x="448" y="2571"/>
                </a:lnTo>
                <a:lnTo>
                  <a:pt x="459" y="2560"/>
                </a:lnTo>
                <a:lnTo>
                  <a:pt x="469" y="2548"/>
                </a:lnTo>
                <a:lnTo>
                  <a:pt x="477" y="2535"/>
                </a:lnTo>
                <a:lnTo>
                  <a:pt x="485" y="2520"/>
                </a:lnTo>
                <a:lnTo>
                  <a:pt x="491" y="2502"/>
                </a:lnTo>
                <a:lnTo>
                  <a:pt x="496" y="2482"/>
                </a:lnTo>
                <a:lnTo>
                  <a:pt x="496" y="0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Rectangle 413"/>
          <p:cNvSpPr>
            <a:spLocks noChangeArrowheads="1"/>
          </p:cNvSpPr>
          <p:nvPr/>
        </p:nvSpPr>
        <p:spPr bwMode="auto">
          <a:xfrm>
            <a:off x="4538999" y="2259475"/>
            <a:ext cx="122734" cy="501661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14"/>
          <p:cNvSpPr>
            <a:spLocks/>
          </p:cNvSpPr>
          <p:nvPr/>
        </p:nvSpPr>
        <p:spPr bwMode="auto">
          <a:xfrm>
            <a:off x="4648625" y="1830502"/>
            <a:ext cx="1227340" cy="842456"/>
          </a:xfrm>
          <a:custGeom>
            <a:avLst/>
            <a:gdLst>
              <a:gd name="T0" fmla="*/ 8240 w 8240"/>
              <a:gd name="T1" fmla="*/ 6 h 5654"/>
              <a:gd name="T2" fmla="*/ 8236 w 8240"/>
              <a:gd name="T3" fmla="*/ 100 h 5654"/>
              <a:gd name="T4" fmla="*/ 8231 w 8240"/>
              <a:gd name="T5" fmla="*/ 275 h 5654"/>
              <a:gd name="T6" fmla="*/ 8223 w 8240"/>
              <a:gd name="T7" fmla="*/ 493 h 5654"/>
              <a:gd name="T8" fmla="*/ 8215 w 8240"/>
              <a:gd name="T9" fmla="*/ 722 h 5654"/>
              <a:gd name="T10" fmla="*/ 8206 w 8240"/>
              <a:gd name="T11" fmla="*/ 924 h 5654"/>
              <a:gd name="T12" fmla="*/ 8198 w 8240"/>
              <a:gd name="T13" fmla="*/ 1026 h 5654"/>
              <a:gd name="T14" fmla="*/ 8183 w 8240"/>
              <a:gd name="T15" fmla="*/ 1152 h 5654"/>
              <a:gd name="T16" fmla="*/ 8157 w 8240"/>
              <a:gd name="T17" fmla="*/ 1297 h 5654"/>
              <a:gd name="T18" fmla="*/ 8123 w 8240"/>
              <a:gd name="T19" fmla="*/ 1455 h 5654"/>
              <a:gd name="T20" fmla="*/ 8078 w 8240"/>
              <a:gd name="T21" fmla="*/ 1622 h 5654"/>
              <a:gd name="T22" fmla="*/ 8022 w 8240"/>
              <a:gd name="T23" fmla="*/ 1792 h 5654"/>
              <a:gd name="T24" fmla="*/ 7953 w 8240"/>
              <a:gd name="T25" fmla="*/ 1962 h 5654"/>
              <a:gd name="T26" fmla="*/ 7871 w 8240"/>
              <a:gd name="T27" fmla="*/ 2124 h 5654"/>
              <a:gd name="T28" fmla="*/ 7776 w 8240"/>
              <a:gd name="T29" fmla="*/ 2275 h 5654"/>
              <a:gd name="T30" fmla="*/ 7666 w 8240"/>
              <a:gd name="T31" fmla="*/ 2409 h 5654"/>
              <a:gd name="T32" fmla="*/ 7372 w 8240"/>
              <a:gd name="T33" fmla="*/ 2660 h 5654"/>
              <a:gd name="T34" fmla="*/ 6721 w 8240"/>
              <a:gd name="T35" fmla="*/ 3152 h 5654"/>
              <a:gd name="T36" fmla="*/ 6046 w 8240"/>
              <a:gd name="T37" fmla="*/ 3597 h 5654"/>
              <a:gd name="T38" fmla="*/ 5351 w 8240"/>
              <a:gd name="T39" fmla="*/ 3997 h 5654"/>
              <a:gd name="T40" fmla="*/ 4640 w 8240"/>
              <a:gd name="T41" fmla="*/ 4352 h 5654"/>
              <a:gd name="T42" fmla="*/ 3917 w 8240"/>
              <a:gd name="T43" fmla="*/ 4665 h 5654"/>
              <a:gd name="T44" fmla="*/ 3183 w 8240"/>
              <a:gd name="T45" fmla="*/ 4937 h 5654"/>
              <a:gd name="T46" fmla="*/ 2447 w 8240"/>
              <a:gd name="T47" fmla="*/ 5167 h 5654"/>
              <a:gd name="T48" fmla="*/ 1708 w 8240"/>
              <a:gd name="T49" fmla="*/ 5357 h 5654"/>
              <a:gd name="T50" fmla="*/ 972 w 8240"/>
              <a:gd name="T51" fmla="*/ 5509 h 5654"/>
              <a:gd name="T52" fmla="*/ 244 w 8240"/>
              <a:gd name="T53" fmla="*/ 5624 h 5654"/>
              <a:gd name="T54" fmla="*/ 153 w 8240"/>
              <a:gd name="T55" fmla="*/ 5097 h 5654"/>
              <a:gd name="T56" fmla="*/ 709 w 8240"/>
              <a:gd name="T57" fmla="*/ 5009 h 5654"/>
              <a:gd name="T58" fmla="*/ 1382 w 8240"/>
              <a:gd name="T59" fmla="*/ 4865 h 5654"/>
              <a:gd name="T60" fmla="*/ 2138 w 8240"/>
              <a:gd name="T61" fmla="*/ 4668 h 5654"/>
              <a:gd name="T62" fmla="*/ 2944 w 8240"/>
              <a:gd name="T63" fmla="*/ 4419 h 5654"/>
              <a:gd name="T64" fmla="*/ 3763 w 8240"/>
              <a:gd name="T65" fmla="*/ 4120 h 5654"/>
              <a:gd name="T66" fmla="*/ 4563 w 8240"/>
              <a:gd name="T67" fmla="*/ 3772 h 5654"/>
              <a:gd name="T68" fmla="*/ 5309 w 8240"/>
              <a:gd name="T69" fmla="*/ 3377 h 5654"/>
              <a:gd name="T70" fmla="*/ 5965 w 8240"/>
              <a:gd name="T71" fmla="*/ 2936 h 5654"/>
              <a:gd name="T72" fmla="*/ 6499 w 8240"/>
              <a:gd name="T73" fmla="*/ 2452 h 5654"/>
              <a:gd name="T74" fmla="*/ 6876 w 8240"/>
              <a:gd name="T75" fmla="*/ 1924 h 5654"/>
              <a:gd name="T76" fmla="*/ 7051 w 8240"/>
              <a:gd name="T77" fmla="*/ 1504 h 5654"/>
              <a:gd name="T78" fmla="*/ 7149 w 8240"/>
              <a:gd name="T79" fmla="*/ 1230 h 5654"/>
              <a:gd name="T80" fmla="*/ 7197 w 8240"/>
              <a:gd name="T81" fmla="*/ 1071 h 5654"/>
              <a:gd name="T82" fmla="*/ 7239 w 8240"/>
              <a:gd name="T83" fmla="*/ 916 h 5654"/>
              <a:gd name="T84" fmla="*/ 7273 w 8240"/>
              <a:gd name="T85" fmla="*/ 763 h 5654"/>
              <a:gd name="T86" fmla="*/ 7300 w 8240"/>
              <a:gd name="T87" fmla="*/ 608 h 5654"/>
              <a:gd name="T88" fmla="*/ 7318 w 8240"/>
              <a:gd name="T89" fmla="*/ 449 h 5654"/>
              <a:gd name="T90" fmla="*/ 7328 w 8240"/>
              <a:gd name="T91" fmla="*/ 287 h 5654"/>
              <a:gd name="T92" fmla="*/ 7331 w 8240"/>
              <a:gd name="T93" fmla="*/ 117 h 5654"/>
              <a:gd name="T94" fmla="*/ 7575 w 8240"/>
              <a:gd name="T95" fmla="*/ 0 h 5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240" h="5654">
                <a:moveTo>
                  <a:pt x="7575" y="0"/>
                </a:moveTo>
                <a:lnTo>
                  <a:pt x="8240" y="0"/>
                </a:lnTo>
                <a:lnTo>
                  <a:pt x="8240" y="6"/>
                </a:lnTo>
                <a:lnTo>
                  <a:pt x="8240" y="26"/>
                </a:lnTo>
                <a:lnTo>
                  <a:pt x="8239" y="58"/>
                </a:lnTo>
                <a:lnTo>
                  <a:pt x="8236" y="100"/>
                </a:lnTo>
                <a:lnTo>
                  <a:pt x="8235" y="151"/>
                </a:lnTo>
                <a:lnTo>
                  <a:pt x="8233" y="210"/>
                </a:lnTo>
                <a:lnTo>
                  <a:pt x="8231" y="275"/>
                </a:lnTo>
                <a:lnTo>
                  <a:pt x="8228" y="344"/>
                </a:lnTo>
                <a:lnTo>
                  <a:pt x="8226" y="417"/>
                </a:lnTo>
                <a:lnTo>
                  <a:pt x="8223" y="493"/>
                </a:lnTo>
                <a:lnTo>
                  <a:pt x="8220" y="570"/>
                </a:lnTo>
                <a:lnTo>
                  <a:pt x="8217" y="647"/>
                </a:lnTo>
                <a:lnTo>
                  <a:pt x="8215" y="722"/>
                </a:lnTo>
                <a:lnTo>
                  <a:pt x="8211" y="794"/>
                </a:lnTo>
                <a:lnTo>
                  <a:pt x="8209" y="861"/>
                </a:lnTo>
                <a:lnTo>
                  <a:pt x="8206" y="924"/>
                </a:lnTo>
                <a:lnTo>
                  <a:pt x="8205" y="955"/>
                </a:lnTo>
                <a:lnTo>
                  <a:pt x="8201" y="989"/>
                </a:lnTo>
                <a:lnTo>
                  <a:pt x="8198" y="1026"/>
                </a:lnTo>
                <a:lnTo>
                  <a:pt x="8194" y="1066"/>
                </a:lnTo>
                <a:lnTo>
                  <a:pt x="8188" y="1108"/>
                </a:lnTo>
                <a:lnTo>
                  <a:pt x="8183" y="1152"/>
                </a:lnTo>
                <a:lnTo>
                  <a:pt x="8175" y="1198"/>
                </a:lnTo>
                <a:lnTo>
                  <a:pt x="8167" y="1246"/>
                </a:lnTo>
                <a:lnTo>
                  <a:pt x="8157" y="1297"/>
                </a:lnTo>
                <a:lnTo>
                  <a:pt x="8147" y="1347"/>
                </a:lnTo>
                <a:lnTo>
                  <a:pt x="8136" y="1400"/>
                </a:lnTo>
                <a:lnTo>
                  <a:pt x="8123" y="1455"/>
                </a:lnTo>
                <a:lnTo>
                  <a:pt x="8110" y="1510"/>
                </a:lnTo>
                <a:lnTo>
                  <a:pt x="8095" y="1565"/>
                </a:lnTo>
                <a:lnTo>
                  <a:pt x="8078" y="1622"/>
                </a:lnTo>
                <a:lnTo>
                  <a:pt x="8061" y="1678"/>
                </a:lnTo>
                <a:lnTo>
                  <a:pt x="8042" y="1735"/>
                </a:lnTo>
                <a:lnTo>
                  <a:pt x="8022" y="1792"/>
                </a:lnTo>
                <a:lnTo>
                  <a:pt x="8000" y="1848"/>
                </a:lnTo>
                <a:lnTo>
                  <a:pt x="7977" y="1905"/>
                </a:lnTo>
                <a:lnTo>
                  <a:pt x="7953" y="1962"/>
                </a:lnTo>
                <a:lnTo>
                  <a:pt x="7928" y="2016"/>
                </a:lnTo>
                <a:lnTo>
                  <a:pt x="7900" y="2070"/>
                </a:lnTo>
                <a:lnTo>
                  <a:pt x="7871" y="2124"/>
                </a:lnTo>
                <a:lnTo>
                  <a:pt x="7841" y="2176"/>
                </a:lnTo>
                <a:lnTo>
                  <a:pt x="7809" y="2226"/>
                </a:lnTo>
                <a:lnTo>
                  <a:pt x="7776" y="2275"/>
                </a:lnTo>
                <a:lnTo>
                  <a:pt x="7741" y="2322"/>
                </a:lnTo>
                <a:lnTo>
                  <a:pt x="7704" y="2366"/>
                </a:lnTo>
                <a:lnTo>
                  <a:pt x="7666" y="2409"/>
                </a:lnTo>
                <a:lnTo>
                  <a:pt x="7625" y="2449"/>
                </a:lnTo>
                <a:lnTo>
                  <a:pt x="7583" y="2487"/>
                </a:lnTo>
                <a:lnTo>
                  <a:pt x="7372" y="2660"/>
                </a:lnTo>
                <a:lnTo>
                  <a:pt x="7158" y="2830"/>
                </a:lnTo>
                <a:lnTo>
                  <a:pt x="6941" y="2993"/>
                </a:lnTo>
                <a:lnTo>
                  <a:pt x="6721" y="3152"/>
                </a:lnTo>
                <a:lnTo>
                  <a:pt x="6499" y="3306"/>
                </a:lnTo>
                <a:lnTo>
                  <a:pt x="6274" y="3453"/>
                </a:lnTo>
                <a:lnTo>
                  <a:pt x="6046" y="3597"/>
                </a:lnTo>
                <a:lnTo>
                  <a:pt x="5818" y="3735"/>
                </a:lnTo>
                <a:lnTo>
                  <a:pt x="5586" y="3868"/>
                </a:lnTo>
                <a:lnTo>
                  <a:pt x="5351" y="3997"/>
                </a:lnTo>
                <a:lnTo>
                  <a:pt x="5116" y="4120"/>
                </a:lnTo>
                <a:lnTo>
                  <a:pt x="4879" y="4239"/>
                </a:lnTo>
                <a:lnTo>
                  <a:pt x="4640" y="4352"/>
                </a:lnTo>
                <a:lnTo>
                  <a:pt x="4400" y="4462"/>
                </a:lnTo>
                <a:lnTo>
                  <a:pt x="4158" y="4566"/>
                </a:lnTo>
                <a:lnTo>
                  <a:pt x="3917" y="4665"/>
                </a:lnTo>
                <a:lnTo>
                  <a:pt x="3672" y="4761"/>
                </a:lnTo>
                <a:lnTo>
                  <a:pt x="3428" y="4851"/>
                </a:lnTo>
                <a:lnTo>
                  <a:pt x="3183" y="4937"/>
                </a:lnTo>
                <a:lnTo>
                  <a:pt x="2938" y="5018"/>
                </a:lnTo>
                <a:lnTo>
                  <a:pt x="2693" y="5095"/>
                </a:lnTo>
                <a:lnTo>
                  <a:pt x="2447" y="5167"/>
                </a:lnTo>
                <a:lnTo>
                  <a:pt x="2200" y="5234"/>
                </a:lnTo>
                <a:lnTo>
                  <a:pt x="1954" y="5298"/>
                </a:lnTo>
                <a:lnTo>
                  <a:pt x="1708" y="5357"/>
                </a:lnTo>
                <a:lnTo>
                  <a:pt x="1462" y="5412"/>
                </a:lnTo>
                <a:lnTo>
                  <a:pt x="1217" y="5463"/>
                </a:lnTo>
                <a:lnTo>
                  <a:pt x="972" y="5509"/>
                </a:lnTo>
                <a:lnTo>
                  <a:pt x="729" y="5552"/>
                </a:lnTo>
                <a:lnTo>
                  <a:pt x="486" y="5590"/>
                </a:lnTo>
                <a:lnTo>
                  <a:pt x="244" y="5624"/>
                </a:lnTo>
                <a:lnTo>
                  <a:pt x="3" y="5654"/>
                </a:lnTo>
                <a:lnTo>
                  <a:pt x="0" y="5115"/>
                </a:lnTo>
                <a:lnTo>
                  <a:pt x="153" y="5097"/>
                </a:lnTo>
                <a:lnTo>
                  <a:pt x="323" y="5074"/>
                </a:lnTo>
                <a:lnTo>
                  <a:pt x="509" y="5044"/>
                </a:lnTo>
                <a:lnTo>
                  <a:pt x="709" y="5009"/>
                </a:lnTo>
                <a:lnTo>
                  <a:pt x="922" y="4967"/>
                </a:lnTo>
                <a:lnTo>
                  <a:pt x="1147" y="4919"/>
                </a:lnTo>
                <a:lnTo>
                  <a:pt x="1382" y="4865"/>
                </a:lnTo>
                <a:lnTo>
                  <a:pt x="1626" y="4806"/>
                </a:lnTo>
                <a:lnTo>
                  <a:pt x="1879" y="4740"/>
                </a:lnTo>
                <a:lnTo>
                  <a:pt x="2138" y="4668"/>
                </a:lnTo>
                <a:lnTo>
                  <a:pt x="2403" y="4591"/>
                </a:lnTo>
                <a:lnTo>
                  <a:pt x="2672" y="4508"/>
                </a:lnTo>
                <a:lnTo>
                  <a:pt x="2944" y="4419"/>
                </a:lnTo>
                <a:lnTo>
                  <a:pt x="3216" y="4325"/>
                </a:lnTo>
                <a:lnTo>
                  <a:pt x="3490" y="4225"/>
                </a:lnTo>
                <a:lnTo>
                  <a:pt x="3763" y="4120"/>
                </a:lnTo>
                <a:lnTo>
                  <a:pt x="4033" y="4009"/>
                </a:lnTo>
                <a:lnTo>
                  <a:pt x="4300" y="3894"/>
                </a:lnTo>
                <a:lnTo>
                  <a:pt x="4563" y="3772"/>
                </a:lnTo>
                <a:lnTo>
                  <a:pt x="4819" y="3645"/>
                </a:lnTo>
                <a:lnTo>
                  <a:pt x="5068" y="3513"/>
                </a:lnTo>
                <a:lnTo>
                  <a:pt x="5309" y="3377"/>
                </a:lnTo>
                <a:lnTo>
                  <a:pt x="5538" y="3235"/>
                </a:lnTo>
                <a:lnTo>
                  <a:pt x="5758" y="3088"/>
                </a:lnTo>
                <a:lnTo>
                  <a:pt x="5965" y="2936"/>
                </a:lnTo>
                <a:lnTo>
                  <a:pt x="6158" y="2779"/>
                </a:lnTo>
                <a:lnTo>
                  <a:pt x="6337" y="2618"/>
                </a:lnTo>
                <a:lnTo>
                  <a:pt x="6499" y="2452"/>
                </a:lnTo>
                <a:lnTo>
                  <a:pt x="6644" y="2280"/>
                </a:lnTo>
                <a:lnTo>
                  <a:pt x="6770" y="2104"/>
                </a:lnTo>
                <a:lnTo>
                  <a:pt x="6876" y="1924"/>
                </a:lnTo>
                <a:lnTo>
                  <a:pt x="6961" y="1740"/>
                </a:lnTo>
                <a:lnTo>
                  <a:pt x="7007" y="1620"/>
                </a:lnTo>
                <a:lnTo>
                  <a:pt x="7051" y="1504"/>
                </a:lnTo>
                <a:lnTo>
                  <a:pt x="7093" y="1392"/>
                </a:lnTo>
                <a:lnTo>
                  <a:pt x="7130" y="1282"/>
                </a:lnTo>
                <a:lnTo>
                  <a:pt x="7149" y="1230"/>
                </a:lnTo>
                <a:lnTo>
                  <a:pt x="7166" y="1176"/>
                </a:lnTo>
                <a:lnTo>
                  <a:pt x="7182" y="1123"/>
                </a:lnTo>
                <a:lnTo>
                  <a:pt x="7197" y="1071"/>
                </a:lnTo>
                <a:lnTo>
                  <a:pt x="7212" y="1020"/>
                </a:lnTo>
                <a:lnTo>
                  <a:pt x="7226" y="968"/>
                </a:lnTo>
                <a:lnTo>
                  <a:pt x="7239" y="916"/>
                </a:lnTo>
                <a:lnTo>
                  <a:pt x="7251" y="865"/>
                </a:lnTo>
                <a:lnTo>
                  <a:pt x="7262" y="814"/>
                </a:lnTo>
                <a:lnTo>
                  <a:pt x="7273" y="763"/>
                </a:lnTo>
                <a:lnTo>
                  <a:pt x="7283" y="711"/>
                </a:lnTo>
                <a:lnTo>
                  <a:pt x="7292" y="659"/>
                </a:lnTo>
                <a:lnTo>
                  <a:pt x="7300" y="608"/>
                </a:lnTo>
                <a:lnTo>
                  <a:pt x="7306" y="556"/>
                </a:lnTo>
                <a:lnTo>
                  <a:pt x="7313" y="503"/>
                </a:lnTo>
                <a:lnTo>
                  <a:pt x="7318" y="449"/>
                </a:lnTo>
                <a:lnTo>
                  <a:pt x="7323" y="397"/>
                </a:lnTo>
                <a:lnTo>
                  <a:pt x="7326" y="342"/>
                </a:lnTo>
                <a:lnTo>
                  <a:pt x="7328" y="287"/>
                </a:lnTo>
                <a:lnTo>
                  <a:pt x="7331" y="232"/>
                </a:lnTo>
                <a:lnTo>
                  <a:pt x="7331" y="175"/>
                </a:lnTo>
                <a:lnTo>
                  <a:pt x="7331" y="117"/>
                </a:lnTo>
                <a:lnTo>
                  <a:pt x="7329" y="59"/>
                </a:lnTo>
                <a:lnTo>
                  <a:pt x="7327" y="0"/>
                </a:lnTo>
                <a:lnTo>
                  <a:pt x="7575" y="0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15"/>
          <p:cNvSpPr>
            <a:spLocks/>
          </p:cNvSpPr>
          <p:nvPr/>
        </p:nvSpPr>
        <p:spPr bwMode="auto">
          <a:xfrm>
            <a:off x="5865241" y="2183214"/>
            <a:ext cx="336029" cy="195421"/>
          </a:xfrm>
          <a:custGeom>
            <a:avLst/>
            <a:gdLst>
              <a:gd name="T0" fmla="*/ 1452 w 2254"/>
              <a:gd name="T1" fmla="*/ 422 h 1315"/>
              <a:gd name="T2" fmla="*/ 1535 w 2254"/>
              <a:gd name="T3" fmla="*/ 465 h 1315"/>
              <a:gd name="T4" fmla="*/ 1660 w 2254"/>
              <a:gd name="T5" fmla="*/ 529 h 1315"/>
              <a:gd name="T6" fmla="*/ 1779 w 2254"/>
              <a:gd name="T7" fmla="*/ 588 h 1315"/>
              <a:gd name="T8" fmla="*/ 1871 w 2254"/>
              <a:gd name="T9" fmla="*/ 629 h 1315"/>
              <a:gd name="T10" fmla="*/ 2004 w 2254"/>
              <a:gd name="T11" fmla="*/ 685 h 1315"/>
              <a:gd name="T12" fmla="*/ 2111 w 2254"/>
              <a:gd name="T13" fmla="*/ 735 h 1315"/>
              <a:gd name="T14" fmla="*/ 2174 w 2254"/>
              <a:gd name="T15" fmla="*/ 769 h 1315"/>
              <a:gd name="T16" fmla="*/ 2213 w 2254"/>
              <a:gd name="T17" fmla="*/ 794 h 1315"/>
              <a:gd name="T18" fmla="*/ 2232 w 2254"/>
              <a:gd name="T19" fmla="*/ 809 h 1315"/>
              <a:gd name="T20" fmla="*/ 2247 w 2254"/>
              <a:gd name="T21" fmla="*/ 825 h 1315"/>
              <a:gd name="T22" fmla="*/ 2253 w 2254"/>
              <a:gd name="T23" fmla="*/ 840 h 1315"/>
              <a:gd name="T24" fmla="*/ 2254 w 2254"/>
              <a:gd name="T25" fmla="*/ 887 h 1315"/>
              <a:gd name="T26" fmla="*/ 2254 w 2254"/>
              <a:gd name="T27" fmla="*/ 1026 h 1315"/>
              <a:gd name="T28" fmla="*/ 2254 w 2254"/>
              <a:gd name="T29" fmla="*/ 1185 h 1315"/>
              <a:gd name="T30" fmla="*/ 2254 w 2254"/>
              <a:gd name="T31" fmla="*/ 1297 h 1315"/>
              <a:gd name="T32" fmla="*/ 2249 w 2254"/>
              <a:gd name="T33" fmla="*/ 1313 h 1315"/>
              <a:gd name="T34" fmla="*/ 2195 w 2254"/>
              <a:gd name="T35" fmla="*/ 1295 h 1315"/>
              <a:gd name="T36" fmla="*/ 2067 w 2254"/>
              <a:gd name="T37" fmla="*/ 1254 h 1315"/>
              <a:gd name="T38" fmla="*/ 1843 w 2254"/>
              <a:gd name="T39" fmla="*/ 1186 h 1315"/>
              <a:gd name="T40" fmla="*/ 1603 w 2254"/>
              <a:gd name="T41" fmla="*/ 1114 h 1315"/>
              <a:gd name="T42" fmla="*/ 1434 w 2254"/>
              <a:gd name="T43" fmla="*/ 1054 h 1315"/>
              <a:gd name="T44" fmla="*/ 1309 w 2254"/>
              <a:gd name="T45" fmla="*/ 1005 h 1315"/>
              <a:gd name="T46" fmla="*/ 1225 w 2254"/>
              <a:gd name="T47" fmla="*/ 969 h 1315"/>
              <a:gd name="T48" fmla="*/ 1144 w 2254"/>
              <a:gd name="T49" fmla="*/ 931 h 1315"/>
              <a:gd name="T50" fmla="*/ 1064 w 2254"/>
              <a:gd name="T51" fmla="*/ 892 h 1315"/>
              <a:gd name="T52" fmla="*/ 984 w 2254"/>
              <a:gd name="T53" fmla="*/ 850 h 1315"/>
              <a:gd name="T54" fmla="*/ 908 w 2254"/>
              <a:gd name="T55" fmla="*/ 806 h 1315"/>
              <a:gd name="T56" fmla="*/ 832 w 2254"/>
              <a:gd name="T57" fmla="*/ 760 h 1315"/>
              <a:gd name="T58" fmla="*/ 758 w 2254"/>
              <a:gd name="T59" fmla="*/ 712 h 1315"/>
              <a:gd name="T60" fmla="*/ 688 w 2254"/>
              <a:gd name="T61" fmla="*/ 662 h 1315"/>
              <a:gd name="T62" fmla="*/ 618 w 2254"/>
              <a:gd name="T63" fmla="*/ 609 h 1315"/>
              <a:gd name="T64" fmla="*/ 552 w 2254"/>
              <a:gd name="T65" fmla="*/ 555 h 1315"/>
              <a:gd name="T66" fmla="*/ 490 w 2254"/>
              <a:gd name="T67" fmla="*/ 501 h 1315"/>
              <a:gd name="T68" fmla="*/ 349 w 2254"/>
              <a:gd name="T69" fmla="*/ 364 h 1315"/>
              <a:gd name="T70" fmla="*/ 182 w 2254"/>
              <a:gd name="T71" fmla="*/ 196 h 1315"/>
              <a:gd name="T72" fmla="*/ 75 w 2254"/>
              <a:gd name="T73" fmla="*/ 86 h 1315"/>
              <a:gd name="T74" fmla="*/ 27 w 2254"/>
              <a:gd name="T75" fmla="*/ 38 h 1315"/>
              <a:gd name="T76" fmla="*/ 8 w 2254"/>
              <a:gd name="T77" fmla="*/ 21 h 1315"/>
              <a:gd name="T78" fmla="*/ 0 w 2254"/>
              <a:gd name="T79" fmla="*/ 15 h 1315"/>
              <a:gd name="T80" fmla="*/ 18 w 2254"/>
              <a:gd name="T81" fmla="*/ 13 h 1315"/>
              <a:gd name="T82" fmla="*/ 78 w 2254"/>
              <a:gd name="T83" fmla="*/ 9 h 1315"/>
              <a:gd name="T84" fmla="*/ 213 w 2254"/>
              <a:gd name="T85" fmla="*/ 6 h 1315"/>
              <a:gd name="T86" fmla="*/ 383 w 2254"/>
              <a:gd name="T87" fmla="*/ 4 h 1315"/>
              <a:gd name="T88" fmla="*/ 567 w 2254"/>
              <a:gd name="T89" fmla="*/ 2 h 1315"/>
              <a:gd name="T90" fmla="*/ 740 w 2254"/>
              <a:gd name="T91" fmla="*/ 2 h 1315"/>
              <a:gd name="T92" fmla="*/ 880 w 2254"/>
              <a:gd name="T93" fmla="*/ 0 h 1315"/>
              <a:gd name="T94" fmla="*/ 960 w 2254"/>
              <a:gd name="T95" fmla="*/ 0 h 1315"/>
              <a:gd name="T96" fmla="*/ 982 w 2254"/>
              <a:gd name="T97" fmla="*/ 14 h 1315"/>
              <a:gd name="T98" fmla="*/ 1031 w 2254"/>
              <a:gd name="T99" fmla="*/ 72 h 1315"/>
              <a:gd name="T100" fmla="*/ 1082 w 2254"/>
              <a:gd name="T101" fmla="*/ 129 h 1315"/>
              <a:gd name="T102" fmla="*/ 1147 w 2254"/>
              <a:gd name="T103" fmla="*/ 195 h 1315"/>
              <a:gd name="T104" fmla="*/ 1222 w 2254"/>
              <a:gd name="T105" fmla="*/ 263 h 1315"/>
              <a:gd name="T106" fmla="*/ 1284 w 2254"/>
              <a:gd name="T107" fmla="*/ 315 h 1315"/>
              <a:gd name="T108" fmla="*/ 1326 w 2254"/>
              <a:gd name="T109" fmla="*/ 347 h 1315"/>
              <a:gd name="T110" fmla="*/ 1370 w 2254"/>
              <a:gd name="T111" fmla="*/ 376 h 1315"/>
              <a:gd name="T112" fmla="*/ 1415 w 2254"/>
              <a:gd name="T113" fmla="*/ 404 h 1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54" h="1315">
                <a:moveTo>
                  <a:pt x="1439" y="416"/>
                </a:moveTo>
                <a:lnTo>
                  <a:pt x="1452" y="422"/>
                </a:lnTo>
                <a:lnTo>
                  <a:pt x="1486" y="440"/>
                </a:lnTo>
                <a:lnTo>
                  <a:pt x="1535" y="465"/>
                </a:lnTo>
                <a:lnTo>
                  <a:pt x="1595" y="496"/>
                </a:lnTo>
                <a:lnTo>
                  <a:pt x="1660" y="529"/>
                </a:lnTo>
                <a:lnTo>
                  <a:pt x="1722" y="561"/>
                </a:lnTo>
                <a:lnTo>
                  <a:pt x="1779" y="588"/>
                </a:lnTo>
                <a:lnTo>
                  <a:pt x="1824" y="609"/>
                </a:lnTo>
                <a:lnTo>
                  <a:pt x="1871" y="629"/>
                </a:lnTo>
                <a:lnTo>
                  <a:pt x="1932" y="655"/>
                </a:lnTo>
                <a:lnTo>
                  <a:pt x="2004" y="685"/>
                </a:lnTo>
                <a:lnTo>
                  <a:pt x="2076" y="717"/>
                </a:lnTo>
                <a:lnTo>
                  <a:pt x="2111" y="735"/>
                </a:lnTo>
                <a:lnTo>
                  <a:pt x="2144" y="751"/>
                </a:lnTo>
                <a:lnTo>
                  <a:pt x="2174" y="769"/>
                </a:lnTo>
                <a:lnTo>
                  <a:pt x="2202" y="785"/>
                </a:lnTo>
                <a:lnTo>
                  <a:pt x="2213" y="794"/>
                </a:lnTo>
                <a:lnTo>
                  <a:pt x="2224" y="802"/>
                </a:lnTo>
                <a:lnTo>
                  <a:pt x="2232" y="809"/>
                </a:lnTo>
                <a:lnTo>
                  <a:pt x="2240" y="817"/>
                </a:lnTo>
                <a:lnTo>
                  <a:pt x="2247" y="825"/>
                </a:lnTo>
                <a:lnTo>
                  <a:pt x="2251" y="832"/>
                </a:lnTo>
                <a:lnTo>
                  <a:pt x="2253" y="840"/>
                </a:lnTo>
                <a:lnTo>
                  <a:pt x="2254" y="847"/>
                </a:lnTo>
                <a:lnTo>
                  <a:pt x="2254" y="887"/>
                </a:lnTo>
                <a:lnTo>
                  <a:pt x="2254" y="950"/>
                </a:lnTo>
                <a:lnTo>
                  <a:pt x="2254" y="1026"/>
                </a:lnTo>
                <a:lnTo>
                  <a:pt x="2254" y="1107"/>
                </a:lnTo>
                <a:lnTo>
                  <a:pt x="2254" y="1185"/>
                </a:lnTo>
                <a:lnTo>
                  <a:pt x="2254" y="1251"/>
                </a:lnTo>
                <a:lnTo>
                  <a:pt x="2254" y="1297"/>
                </a:lnTo>
                <a:lnTo>
                  <a:pt x="2254" y="1315"/>
                </a:lnTo>
                <a:lnTo>
                  <a:pt x="2249" y="1313"/>
                </a:lnTo>
                <a:lnTo>
                  <a:pt x="2230" y="1306"/>
                </a:lnTo>
                <a:lnTo>
                  <a:pt x="2195" y="1295"/>
                </a:lnTo>
                <a:lnTo>
                  <a:pt x="2142" y="1277"/>
                </a:lnTo>
                <a:lnTo>
                  <a:pt x="2067" y="1254"/>
                </a:lnTo>
                <a:lnTo>
                  <a:pt x="1969" y="1224"/>
                </a:lnTo>
                <a:lnTo>
                  <a:pt x="1843" y="1186"/>
                </a:lnTo>
                <a:lnTo>
                  <a:pt x="1689" y="1140"/>
                </a:lnTo>
                <a:lnTo>
                  <a:pt x="1603" y="1114"/>
                </a:lnTo>
                <a:lnTo>
                  <a:pt x="1519" y="1085"/>
                </a:lnTo>
                <a:lnTo>
                  <a:pt x="1434" y="1054"/>
                </a:lnTo>
                <a:lnTo>
                  <a:pt x="1351" y="1023"/>
                </a:lnTo>
                <a:lnTo>
                  <a:pt x="1309" y="1005"/>
                </a:lnTo>
                <a:lnTo>
                  <a:pt x="1267" y="987"/>
                </a:lnTo>
                <a:lnTo>
                  <a:pt x="1225" y="969"/>
                </a:lnTo>
                <a:lnTo>
                  <a:pt x="1185" y="950"/>
                </a:lnTo>
                <a:lnTo>
                  <a:pt x="1144" y="931"/>
                </a:lnTo>
                <a:lnTo>
                  <a:pt x="1103" y="912"/>
                </a:lnTo>
                <a:lnTo>
                  <a:pt x="1064" y="892"/>
                </a:lnTo>
                <a:lnTo>
                  <a:pt x="1024" y="871"/>
                </a:lnTo>
                <a:lnTo>
                  <a:pt x="984" y="850"/>
                </a:lnTo>
                <a:lnTo>
                  <a:pt x="946" y="828"/>
                </a:lnTo>
                <a:lnTo>
                  <a:pt x="908" y="806"/>
                </a:lnTo>
                <a:lnTo>
                  <a:pt x="869" y="783"/>
                </a:lnTo>
                <a:lnTo>
                  <a:pt x="832" y="760"/>
                </a:lnTo>
                <a:lnTo>
                  <a:pt x="795" y="736"/>
                </a:lnTo>
                <a:lnTo>
                  <a:pt x="758" y="712"/>
                </a:lnTo>
                <a:lnTo>
                  <a:pt x="723" y="687"/>
                </a:lnTo>
                <a:lnTo>
                  <a:pt x="688" y="662"/>
                </a:lnTo>
                <a:lnTo>
                  <a:pt x="652" y="636"/>
                </a:lnTo>
                <a:lnTo>
                  <a:pt x="618" y="609"/>
                </a:lnTo>
                <a:lnTo>
                  <a:pt x="585" y="583"/>
                </a:lnTo>
                <a:lnTo>
                  <a:pt x="552" y="555"/>
                </a:lnTo>
                <a:lnTo>
                  <a:pt x="520" y="528"/>
                </a:lnTo>
                <a:lnTo>
                  <a:pt x="490" y="501"/>
                </a:lnTo>
                <a:lnTo>
                  <a:pt x="459" y="471"/>
                </a:lnTo>
                <a:lnTo>
                  <a:pt x="349" y="364"/>
                </a:lnTo>
                <a:lnTo>
                  <a:pt x="257" y="273"/>
                </a:lnTo>
                <a:lnTo>
                  <a:pt x="182" y="196"/>
                </a:lnTo>
                <a:lnTo>
                  <a:pt x="121" y="135"/>
                </a:lnTo>
                <a:lnTo>
                  <a:pt x="75" y="86"/>
                </a:lnTo>
                <a:lnTo>
                  <a:pt x="41" y="51"/>
                </a:lnTo>
                <a:lnTo>
                  <a:pt x="27" y="38"/>
                </a:lnTo>
                <a:lnTo>
                  <a:pt x="17" y="28"/>
                </a:lnTo>
                <a:lnTo>
                  <a:pt x="8" y="21"/>
                </a:lnTo>
                <a:lnTo>
                  <a:pt x="0" y="17"/>
                </a:lnTo>
                <a:lnTo>
                  <a:pt x="0" y="15"/>
                </a:lnTo>
                <a:lnTo>
                  <a:pt x="7" y="14"/>
                </a:lnTo>
                <a:lnTo>
                  <a:pt x="18" y="13"/>
                </a:lnTo>
                <a:lnTo>
                  <a:pt x="33" y="11"/>
                </a:lnTo>
                <a:lnTo>
                  <a:pt x="78" y="9"/>
                </a:lnTo>
                <a:lnTo>
                  <a:pt x="139" y="7"/>
                </a:lnTo>
                <a:lnTo>
                  <a:pt x="213" y="6"/>
                </a:lnTo>
                <a:lnTo>
                  <a:pt x="294" y="5"/>
                </a:lnTo>
                <a:lnTo>
                  <a:pt x="383" y="4"/>
                </a:lnTo>
                <a:lnTo>
                  <a:pt x="474" y="3"/>
                </a:lnTo>
                <a:lnTo>
                  <a:pt x="567" y="2"/>
                </a:lnTo>
                <a:lnTo>
                  <a:pt x="657" y="2"/>
                </a:lnTo>
                <a:lnTo>
                  <a:pt x="740" y="2"/>
                </a:lnTo>
                <a:lnTo>
                  <a:pt x="816" y="2"/>
                </a:lnTo>
                <a:lnTo>
                  <a:pt x="880" y="0"/>
                </a:lnTo>
                <a:lnTo>
                  <a:pt x="930" y="0"/>
                </a:lnTo>
                <a:lnTo>
                  <a:pt x="960" y="0"/>
                </a:lnTo>
                <a:lnTo>
                  <a:pt x="972" y="0"/>
                </a:lnTo>
                <a:lnTo>
                  <a:pt x="982" y="14"/>
                </a:lnTo>
                <a:lnTo>
                  <a:pt x="1011" y="48"/>
                </a:lnTo>
                <a:lnTo>
                  <a:pt x="1031" y="72"/>
                </a:lnTo>
                <a:lnTo>
                  <a:pt x="1055" y="99"/>
                </a:lnTo>
                <a:lnTo>
                  <a:pt x="1082" y="129"/>
                </a:lnTo>
                <a:lnTo>
                  <a:pt x="1113" y="161"/>
                </a:lnTo>
                <a:lnTo>
                  <a:pt x="1147" y="195"/>
                </a:lnTo>
                <a:lnTo>
                  <a:pt x="1183" y="229"/>
                </a:lnTo>
                <a:lnTo>
                  <a:pt x="1222" y="263"/>
                </a:lnTo>
                <a:lnTo>
                  <a:pt x="1262" y="297"/>
                </a:lnTo>
                <a:lnTo>
                  <a:pt x="1284" y="315"/>
                </a:lnTo>
                <a:lnTo>
                  <a:pt x="1304" y="330"/>
                </a:lnTo>
                <a:lnTo>
                  <a:pt x="1326" y="347"/>
                </a:lnTo>
                <a:lnTo>
                  <a:pt x="1348" y="362"/>
                </a:lnTo>
                <a:lnTo>
                  <a:pt x="1370" y="376"/>
                </a:lnTo>
                <a:lnTo>
                  <a:pt x="1393" y="391"/>
                </a:lnTo>
                <a:lnTo>
                  <a:pt x="1415" y="404"/>
                </a:lnTo>
                <a:lnTo>
                  <a:pt x="1439" y="416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39" y="1097569"/>
            <a:ext cx="1017848" cy="11237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3725">
            <a:off x="1848970" y="980346"/>
            <a:ext cx="465844" cy="506513"/>
          </a:xfrm>
          <a:prstGeom prst="rect">
            <a:avLst/>
          </a:prstGeom>
        </p:spPr>
      </p:pic>
      <p:pic>
        <p:nvPicPr>
          <p:cNvPr id="25" name="Picture 3" descr="C:\Users\Administrator\Desktop\2.png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 flipH="1">
            <a:off x="2771800" y="5353494"/>
            <a:ext cx="765287" cy="837379"/>
          </a:xfrm>
          <a:prstGeom prst="rect">
            <a:avLst/>
          </a:prstGeom>
          <a:noFill/>
          <a:effectLst/>
        </p:spPr>
      </p:pic>
      <p:pic>
        <p:nvPicPr>
          <p:cNvPr id="26" name="Picture 3" descr="C:\Users\Administrator\Desktop\2.png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4932040" y="6005699"/>
            <a:ext cx="801386" cy="876878"/>
          </a:xfrm>
          <a:prstGeom prst="rect">
            <a:avLst/>
          </a:prstGeom>
          <a:noFill/>
          <a:effectLst/>
        </p:spPr>
      </p:pic>
      <p:pic>
        <p:nvPicPr>
          <p:cNvPr id="27" name="Picture 3" descr="C:\Users\Administrator\Desktop\2.png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1043608" y="5353494"/>
            <a:ext cx="765287" cy="837379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67593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5156 -1.48148E-6 L 0.06112 -1.48148E-6 " pathEditMode="relative" rAng="0" ptsTypes="AA">
                                      <p:cBhvr>
                                        <p:cTn id="25" dur="7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69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9775 2.46914E-7 L -3.33333E-6 2.46914E-7 " pathEditMode="relative" rAng="0" ptsTypes="AA">
                                      <p:cBhvr>
                                        <p:cTn id="33" dur="7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4253 -2.83951E-6 L -1.66667E-6 -2.83951E-6 " pathEditMode="relative" rAng="0" ptsTypes="AA">
                                      <p:cBhvr>
                                        <p:cTn id="38" dur="7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4.44444E-6 -6.17284E-7 C 0.08333 -0.09815 0.16684 -0.16636 0.28263 -0.22037 C 0.39843 -0.27438 0.58958 -0.29136 0.69531 -0.32346 C 0.80104 -0.35555 0.85746 -0.36574 0.91701 -0.41235 C 0.97656 -0.45895 1.01892 -0.53272 1.05295 -0.60339 C 1.08697 -0.67407 1.09895 -0.75679 1.12152 -0.8358 " pathEditMode="relative" rAng="0" ptsTypes="aaaaaa">
                                      <p:cBhvr>
                                        <p:cTn id="45" dur="1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76" y="-417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Rot by="21600000">
                                      <p:cBhvr>
                                        <p:cTn id="47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-3.61111E-6 3.20988E-6 C 0.08334 -0.07192 0.16684 -0.14352 0.28438 -0.16142 C 0.40174 -0.17902 0.58698 -0.08704 0.70417 -0.1071 C 0.82101 -0.12716 0.92657 -0.22624 0.98559 -0.28179 C 1.04497 -0.33735 1.03525 -0.38642 1.05903 -0.44167 C 1.08264 -0.49661 1.10521 -0.55402 1.12796 -0.61142 " pathEditMode="relative" rAng="0" ptsTypes="aaaaaA">
                                      <p:cBhvr>
                                        <p:cTn id="49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89" y="-3058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Rot by="21600000">
                                      <p:cBhvr>
                                        <p:cTn id="51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53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55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Motion origin="layout" path="M -2.5E-6 1.7284E-6 C 0.07986 -0.05216 0.16146 -0.09383 0.2724 -0.11698 C 0.38334 -0.14013 0.56285 -0.11852 0.66597 -0.13889 C 0.7691 -0.15926 0.83282 -0.20957 0.89097 -0.23982 C 0.94913 -0.27006 0.98316 -0.2858 1.01476 -0.31975 C 1.04636 -0.35371 1.05903 -0.40124 1.08073 -0.4429 " pathEditMode="relative" rAng="0" ptsTypes="aaaaaa">
                                      <p:cBhvr>
                                        <p:cTn id="57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-2216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Rot by="21600000">
                                      <p:cBhvr>
                                        <p:cTn id="59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1.38889E-6 1.7284E-6 C 0.08594 -0.06698 0.17136 -0.13364 0.29202 -0.15031 C 0.41268 -0.16636 0.60278 -0.08087 0.72327 -0.09969 C 0.84358 -0.11821 0.95191 -0.2105 1.0125 -0.26235 C 1.07361 -0.31389 1.06354 -0.36019 1.08802 -0.41142 C 1.1125 -0.46173 1.13559 -0.51543 1.15903 -0.56883 " pathEditMode="relative" rAng="0" ptsTypes="aaaaaA">
                                      <p:cBhvr>
                                        <p:cTn id="61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51" y="-2845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Rot by="21600000">
                                      <p:cBhvr>
                                        <p:cTn id="6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65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animRot by="21600000">
                                      <p:cBhvr>
                                        <p:cTn id="67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6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Rot by="21600000">
                                      <p:cBhvr>
                                        <p:cTn id="71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4.44444E-6 3.45679E-6 C 0.06928 -0.09507 0.16007 -0.16945 0.23559 -0.21358 C 0.31146 -0.25772 0.37744 -0.25587 0.45434 -0.26513 C 0.53125 -0.27439 0.63143 -0.25463 0.69671 -0.26945 C 0.76198 -0.28426 0.79827 -0.31605 0.84601 -0.35402 C 0.89375 -0.39198 0.93351 -0.44476 0.98351 -0.49723 C 1.03351 -0.54939 1.11216 -0.63334 1.14601 -0.66945 " pathEditMode="relative" rAng="0" ptsTypes="aaaaaaa">
                                      <p:cBhvr>
                                        <p:cTn id="73" dur="9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2" y="-33488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8" presetClass="emph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Rot by="21600000">
                                      <p:cBhvr>
                                        <p:cTn id="75" dur="9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5E-6 0.02161 C 0.08611 -0.04537 0.17136 -0.11204 0.29202 -0.1287 C 0.41268 -0.14475 0.60278 -0.05926 0.72327 -0.07808 C 0.84358 -0.0966 0.95191 -0.18889 1.0125 -0.24105 C 1.07361 -0.29228 1.06354 -0.33858 1.08802 -0.38981 C 1.1125 -0.44012 1.13559 -0.49383 1.15903 -0.54722 " pathEditMode="relative" rAng="0" ptsTypes="AAAAAA">
                                      <p:cBhvr>
                                        <p:cTn id="77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51" y="-28457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79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11546 -1.32376 C 0.07049 -1.22932 0.0257 -1.13488 0.03212 -1.03241 C 0.03855 -0.92994 0.15313 -0.81296 0.15434 -0.70895 C 0.15556 -0.60494 0.04827 -0.50309 0.03907 -0.40771 C 0.02987 -0.31234 0.10556 -0.20432 0.09879 -0.13611 C 0.09202 -0.0679 0.04532 -0.03302 -0.00121 0.00216 " pathEditMode="relative" rAng="0" ptsTypes="aaaaaA">
                                      <p:cBhvr>
                                        <p:cTn id="81" dur="13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7" y="6629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1 -1.36019 C -0.0526 -1.26327 -0.01979 -1.16667 -0.02447 -1.06142 C -0.02916 -0.95648 -0.11302 -0.83642 -0.11388 -0.72963 C -0.11475 -0.62284 -0.03628 -0.51852 -0.02951 -0.42068 C -0.02291 -0.32284 -0.07829 -0.21204 -0.07326 -0.14198 C -0.0684 -0.07192 -0.0342 -0.03611 -4.44444E-6 1.7284E-6 " pathEditMode="relative" rAng="0" ptsTypes="AAAAAA">
                                      <p:cBhvr>
                                        <p:cTn id="83" dur="14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7994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.11546 -1.32376 C 0.07049 -1.22932 0.0257 -1.13488 0.03212 -1.03241 C 0.03855 -0.92994 0.15313 -0.81296 0.15434 -0.70895 C 0.15556 -0.60494 0.04827 -0.50309 0.03907 -0.40771 C 0.02987 -0.31234 0.10556 -0.20432 0.09879 -0.13611 C 0.09202 -0.0679 0.04532 -0.03302 -0.00121 0.00216 " pathEditMode="relative" rAng="0" ptsTypes="aaaaaA">
                                      <p:cBhvr>
                                        <p:cTn id="85" dur="14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7" y="66296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0.04289 -0.29104 C 0.05834 -0.22993 0.07379 -0.16882 0.06668 -0.12005 C 0.05956 -0.0716 0.01008 -0.02314 5E-6 6.41975E-6 " pathEditMode="relative" ptsTypes="AAA">
                                      <p:cBhvr>
                                        <p:cTn id="90" dur="1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8900"/>
                                  </p:stCondLst>
                                  <p:childTnLst>
                                    <p:animMotion origin="layout" path="M 0.0191 -0.43148 C -0.01059 -0.3287 -0.0401 -0.22593 -0.04479 -0.15401 C -0.04965 -0.0821 -0.00954 -8.64198E-7 -0.00954 0.00031 L -0.00954 -8.64198E-7 L -4.44444E-6 -8.64198E-7 " pathEditMode="relative" rAng="0" ptsTypes="AAAAA">
                                      <p:cBhvr>
                                        <p:cTn id="95" dur="1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2157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2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grpId="0" nodeType="withEffect">
                                  <p:stCondLst>
                                    <p:cond delay="128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grpId="0" nodeType="withEffect">
                                  <p:stCondLst>
                                    <p:cond delay="13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8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13" grpId="0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2"/>
          <a:stretch/>
        </p:blipFill>
        <p:spPr>
          <a:xfrm>
            <a:off x="-34407" y="-11896"/>
            <a:ext cx="9178408" cy="5155396"/>
          </a:xfrm>
          <a:prstGeom prst="rect">
            <a:avLst/>
          </a:prstGeom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647" y="1758879"/>
            <a:ext cx="4651297" cy="293354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RelaxedModerately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59302">
            <a:off x="2779140" y="490682"/>
            <a:ext cx="3241875" cy="218875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椭圆 3"/>
          <p:cNvSpPr/>
          <p:nvPr/>
        </p:nvSpPr>
        <p:spPr>
          <a:xfrm>
            <a:off x="-833908" y="3171974"/>
            <a:ext cx="504056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581880" y="2819524"/>
            <a:ext cx="360040" cy="3600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401860" y="3604022"/>
            <a:ext cx="211224" cy="2112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823167" y="3797734"/>
            <a:ext cx="310344" cy="3103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013928" y="3635226"/>
            <a:ext cx="360040" cy="3600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653888" y="4155926"/>
            <a:ext cx="504056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01860" y="3803476"/>
            <a:ext cx="360040" cy="3600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21840" y="4587974"/>
            <a:ext cx="211224" cy="2112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643147" y="4781686"/>
            <a:ext cx="310344" cy="3103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833908" y="4619178"/>
            <a:ext cx="360040" cy="3600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645974" y="2927536"/>
            <a:ext cx="504056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1393946" y="2575086"/>
            <a:ext cx="360040" cy="3600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213926" y="3359584"/>
            <a:ext cx="211224" cy="2112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1635233" y="3553296"/>
            <a:ext cx="310344" cy="3103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1825994" y="3390788"/>
            <a:ext cx="360040" cy="3600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1465954" y="3911488"/>
            <a:ext cx="504056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213926" y="3559038"/>
            <a:ext cx="360040" cy="3600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033906" y="4343536"/>
            <a:ext cx="211224" cy="2112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1455213" y="4537248"/>
            <a:ext cx="310344" cy="3103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1645974" y="4374740"/>
            <a:ext cx="360040" cy="3600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1213926" y="3175217"/>
            <a:ext cx="504056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1047800" y="4053439"/>
            <a:ext cx="504056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-1898002" y="3863640"/>
            <a:ext cx="504056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-1033906" y="2860652"/>
            <a:ext cx="360040" cy="3600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589293" y="3583886"/>
            <a:ext cx="310344" cy="3103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-1169100" y="4557495"/>
            <a:ext cx="310344" cy="3103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73" y="1932144"/>
            <a:ext cx="1732792" cy="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3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C 0.03958 -0.04691 0.07882 -0.09382 0.13976 -0.1074 C 0.20052 -0.12098 0.29774 -0.06419 0.36424 -0.08148 C 0.43021 -0.09876 0.49271 -0.15925 0.5368 -0.21111 C 0.58073 -0.26296 0.58194 -0.35339 0.62795 -0.39259 C 0.67378 -0.43179 0.7658 -0.40833 0.81198 -0.44629 C 0.85799 -0.48425 0.86927 -0.57901 0.90417 -0.62037 C 0.93906 -0.66172 0.97222 -0.68703 1.0217 -0.69444 C 1.07101 -0.70185 1.13594 -0.68333 1.20087 -0.66481 " pathEditMode="relative" rAng="0" ptsTypes="aaaaaaaaA">
                                      <p:cBhvr>
                                        <p:cTn id="8" dur="1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69136E-6 C 0.03958 -0.04691 0.08472 -0.08549 0.13975 -0.1074 C 0.19461 -0.12932 0.27534 -0.09197 0.33038 -0.13117 C 0.38541 -0.17037 0.42048 -0.29876 0.46996 -0.34228 C 0.51944 -0.3858 0.56892 -0.3895 0.6276 -0.39228 C 0.68663 -0.39506 0.77708 -0.32098 0.82309 -0.35895 C 0.86909 -0.39691 0.87083 -0.56388 0.90416 -0.61975 C 0.93732 -0.67561 0.97222 -0.68642 1.0217 -0.69382 C 1.071 -0.70123 1.13593 -0.68271 1.20086 -0.66419 " pathEditMode="relative" rAng="0" ptsTypes="aaaaaaaaa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8.33333E-7 -3.7037E-7 C 0.03941 -0.04691 0.07882 -0.09383 0.13976 -0.10741 C 0.20052 -0.12099 0.29774 -0.0642 0.36424 -0.08148 C 0.43021 -0.09877 0.49271 -0.15926 0.5368 -0.21111 C 0.58073 -0.26296 0.58194 -0.35339 0.62795 -0.39259 C 0.67378 -0.43179 0.7658 -0.40833 0.81198 -0.4463 C 0.85799 -0.48426 0.86927 -0.57901 0.90417 -0.62037 C 0.93906 -0.66173 0.97222 -0.68704 1.0217 -0.69444 C 1.07101 -0.70185 1.13594 -0.68333 1.20087 -0.66481 " pathEditMode="relative" rAng="0" ptsTypes="aaaaaaaaA">
                                      <p:cBhvr>
                                        <p:cTn id="12" dur="1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2.77778E-7 1.48148E-6 C 0.03958 -0.04692 0.07882 -0.09383 0.13976 -0.10741 C 0.20052 -0.12099 0.29774 -0.0642 0.36424 -0.08148 C 0.43021 -0.09877 0.48351 -0.17685 0.53681 -0.2108 C 0.5901 -0.24475 0.63767 -0.24599 0.68351 -0.28519 C 0.72934 -0.32438 0.77517 -0.39012 0.81198 -0.44599 C 0.84878 -0.50185 0.86927 -0.5784 0.90417 -0.61975 C 0.93906 -0.66111 0.97222 -0.68642 1.0217 -0.69383 C 1.07101 -0.70124 1.13594 -0.68272 1.20087 -0.6642 " pathEditMode="relative" rAng="0" ptsTypes="aaaaaaaaa">
                                      <p:cBhvr>
                                        <p:cTn id="14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16667E-6 3.33333E-6 C 0.03959 -0.04692 0.0849 -0.06451 0.13976 -0.10741 C 0.19462 -0.15031 0.26355 -0.24105 0.32969 -0.25834 C 0.39584 -0.27562 0.46823 -0.20216 0.53681 -0.21081 C 0.60504 -0.21945 0.69428 -0.27099 0.74011 -0.31019 C 0.78594 -0.34939 0.78473 -0.39445 0.81198 -0.44599 C 0.83924 -0.49753 0.86928 -0.5784 0.90417 -0.61976 C 0.93907 -0.66111 0.97223 -0.68642 1.02171 -0.69383 C 1.07101 -0.70124 1.13594 -0.68272 1.20087 -0.6642 " pathEditMode="relative" rAng="0" ptsTypes="aaaaaaaaa">
                                      <p:cBhvr>
                                        <p:cTn id="16" dur="1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61111E-6 -1.23457E-7 C 0.03975 -0.04691 0.08645 -0.06636 0.13975 -0.10741 C 0.19305 -0.14846 0.25382 -0.22839 0.31996 -0.24568 C 0.38611 -0.26327 0.4677 -0.20772 0.5368 -0.21111 C 0.6059 -0.21451 0.68871 -0.22716 0.73455 -0.26605 C 0.78038 -0.30525 0.78472 -0.40031 0.81198 -0.4463 C 0.83923 -0.49228 0.86614 -0.52654 0.89809 -0.54198 C 0.93003 -0.55741 0.96076 -0.54815 1.0033 -0.53827 C 1.04583 -0.52839 1.12205 -0.49414 1.1533 -0.48272 " pathEditMode="relative" rAng="0" ptsTypes="aaaaaaaaa">
                                      <p:cBhvr>
                                        <p:cTn id="18" dur="1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56" y="-278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94444E-6 -2.71605E-6 C 0.03941 -0.04691 0.07882 -0.09382 0.13976 -0.1074 C 0.20052 -0.12098 0.29774 -0.06419 0.36423 -0.08148 C 0.43021 -0.09876 0.48611 -0.16512 0.5368 -0.2108 C 0.5875 -0.25648 0.6368 -0.31882 0.66892 -0.35586 C 0.70087 -0.39321 0.69271 -0.41018 0.7283 -0.43549 C 0.76371 -0.46111 0.83351 -0.46481 0.88246 -0.50771 C 0.93142 -0.55061 0.96857 -0.6679 1.0217 -0.69382 C 1.07482 -0.71975 1.13594 -0.68271 1.20087 -0.66419 " pathEditMode="relative" rAng="0" ptsTypes="aaaaaaaaa">
                                      <p:cBhvr>
                                        <p:cTn id="20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98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60494E-6 C 0.03941 -0.04692 0.07882 -0.09383 0.13976 -0.10741 C 0.20052 -0.12099 0.29774 -0.0642 0.36424 -0.08148 C 0.43021 -0.09877 0.49271 -0.15926 0.53681 -0.21111 C 0.58073 -0.26296 0.58195 -0.3534 0.62795 -0.39259 C 0.67379 -0.43179 0.7658 -0.40833 0.81198 -0.4463 C 0.85799 -0.48426 0.86927 -0.57901 0.90417 -0.62037 C 0.93906 -0.66173 0.97222 -0.68704 1.0217 -0.69445 C 1.07101 -0.70185 1.13594 -0.68333 1.20087 -0.66482 " pathEditMode="relative" rAng="0" ptsTypes="aaaaaaaaA">
                                      <p:cBhvr>
                                        <p:cTn id="22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222E-6 -6.17284E-7 C 0.03959 -0.04691 0.07882 -0.09383 0.13976 -0.10741 C 0.20052 -0.12099 0.29775 -0.0642 0.36424 -0.08148 C 0.43021 -0.09876 0.49271 -0.15926 0.53681 -0.21111 C 0.58073 -0.26296 0.58195 -0.35339 0.62795 -0.39259 C 0.67379 -0.43179 0.7658 -0.40833 0.81198 -0.4463 C 0.85799 -0.48426 0.86927 -0.57901 0.90417 -0.62037 C 0.93906 -0.66173 0.97222 -0.68704 1.0217 -0.69444 C 1.07101 -0.70185 1.13594 -0.68333 1.20087 -0.66481 " pathEditMode="relative" rAng="0" ptsTypes="aaaaaaaaA">
                                      <p:cBhvr>
                                        <p:cTn id="24" dur="1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3.33333E-6 1.23457E-6 C 0.03958 -0.04691 0.07882 -0.09383 0.13975 -0.10741 C 0.20052 -0.12099 0.29774 -0.0642 0.36423 -0.08148 C 0.43021 -0.09877 0.49271 -0.15926 0.5368 -0.21111 C 0.58073 -0.26296 0.58194 -0.3534 0.62795 -0.39259 C 0.67378 -0.43179 0.7658 -0.40833 0.81198 -0.4463 C 0.85798 -0.48426 0.86927 -0.57901 0.90416 -0.62037 C 0.93906 -0.66173 0.97222 -0.68704 1.0217 -0.69445 C 1.071 -0.70185 1.13593 -0.68333 1.20086 -0.66482 " pathEditMode="relative" rAng="0" ptsTypes="aaaaaaaaA">
                                      <p:cBhvr>
                                        <p:cTn id="26" dur="1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28" dur="1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-3.82716E-6 C 0.03958 -0.04691 0.08004 -0.07469 0.13976 -0.1074 C 0.19948 -0.14012 0.29254 -0.17932 0.35868 -0.1966 C 0.42483 -0.21389 0.48177 -0.18148 0.53681 -0.2108 C 0.59184 -0.24012 0.64306 -0.33333 0.68889 -0.37253 C 0.73472 -0.41172 0.77604 -0.40463 0.81198 -0.44598 C 0.84792 -0.48734 0.86927 -0.57808 0.90417 -0.61975 C 0.93906 -0.66111 0.97222 -0.68642 1.0217 -0.69382 C 1.07101 -0.70123 1.13594 -0.68271 1.20087 -0.66419 " pathEditMode="relative" rAng="0" ptsTypes="aaaaaaaaa">
                                      <p:cBhvr>
                                        <p:cTn id="30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5.55556E-7 3.20988E-6 C 0.03958 -0.04692 0.07899 -0.09383 0.13976 -0.10741 C 0.20052 -0.12099 0.29774 -0.0642 0.36424 -0.08148 C 0.43021 -0.09877 0.49271 -0.15926 0.53681 -0.21081 C 0.58073 -0.26266 0.59132 -0.34167 0.62778 -0.39229 C 0.66441 -0.4429 0.70955 -0.47624 0.75556 -0.5142 C 0.80156 -0.55216 0.8599 -0.58982 0.90417 -0.61976 C 0.94844 -0.64969 0.97222 -0.68642 1.0217 -0.69383 C 1.07101 -0.70124 1.13594 -0.68272 1.20087 -0.6642 " pathEditMode="relative" rAng="0" ptsTypes="aaaaaaaaa">
                                      <p:cBhvr>
                                        <p:cTn id="32" dur="1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C 0.03958 -0.04691 0.07899 -0.09383 0.13993 -0.10741 C 0.20052 -0.12099 0.29774 -0.0642 0.36423 -0.08148 C 0.4302 -0.09877 0.4927 -0.15926 0.5368 -0.21111 C 0.58072 -0.26296 0.58194 -0.35339 0.62795 -0.39259 C 0.67378 -0.43179 0.76579 -0.40833 0.81197 -0.4463 C 0.85798 -0.48426 0.86927 -0.57901 0.90416 -0.62037 C 0.93906 -0.66173 0.97222 -0.68704 1.0217 -0.69444 C 1.071 -0.70185 1.13593 -0.68333 1.20086 -0.66481 " pathEditMode="relative" rAng="0" ptsTypes="aaaaaaaaA">
                                      <p:cBhvr>
                                        <p:cTn id="34" dur="1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778E-7 1.48148E-6 C 0.03958 -0.04692 0.07899 -0.09383 0.13993 -0.10741 C 0.20052 -0.12099 0.29774 -0.0642 0.36424 -0.08148 C 0.43021 -0.09877 0.49271 -0.15926 0.53681 -0.21111 C 0.58073 -0.26296 0.58194 -0.3534 0.62795 -0.39259 C 0.67378 -0.43179 0.7658 -0.40833 0.81198 -0.4463 C 0.85799 -0.48426 0.86927 -0.57901 0.90417 -0.62037 C 0.93906 -0.66173 0.97222 -0.68704 1.0217 -0.69445 C 1.07101 -0.70185 1.13594 -0.68333 1.20087 -0.66482 " pathEditMode="relative" rAng="0" ptsTypes="aaaaaaaaA">
                                      <p:cBhvr>
                                        <p:cTn id="36" dur="1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1.11111E-6 7.40741E-7 C 0.03958 -0.04691 0.08455 -0.06759 0.13976 -0.10741 C 0.19497 -0.14722 0.26545 -0.22161 0.33142 -0.23889 C 0.39774 -0.25617 0.48733 -0.18519 0.53681 -0.2108 C 0.58594 -0.23642 0.58195 -0.35309 0.62778 -0.39228 C 0.67361 -0.43148 0.7658 -0.40803 0.81198 -0.44599 C 0.85799 -0.48395 0.86927 -0.5784 0.90417 -0.61975 C 0.93906 -0.66111 0.97222 -0.68642 1.0217 -0.69383 C 1.07101 -0.70124 1.13594 -0.68272 1.20087 -0.6642 " pathEditMode="relative" rAng="0" ptsTypes="aaaaaaaaa">
                                      <p:cBhvr>
                                        <p:cTn id="38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8.33333E-7 -1.85185E-6 C 0.03958 -0.04691 0.07899 -0.09383 0.13976 -0.10741 C 0.20052 -0.12099 0.29774 -0.0642 0.36424 -0.08148 C 0.43021 -0.09876 0.47882 -0.17531 0.5368 -0.2108 C 0.59479 -0.24629 0.6684 -0.24907 0.71198 -0.29537 C 0.75555 -0.34166 0.76649 -0.43395 0.79844 -0.48796 C 0.83038 -0.54197 0.86701 -0.58549 0.90417 -0.61975 C 0.94115 -0.65401 0.97222 -0.68642 1.0217 -0.69383 C 1.07101 -0.70123 1.13594 -0.68271 1.20087 -0.6642 " pathEditMode="relative" rAng="0" ptsTypes="aaaaaaaaa">
                                      <p:cBhvr>
                                        <p:cTn id="40" dur="1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C 0.03958 -0.04691 0.08576 -0.07098 0.13976 -0.1074 C 0.19375 -0.14382 0.25816 -0.20123 0.32431 -0.21851 C 0.39045 -0.2358 0.48629 -0.18209 0.53681 -0.21111 C 0.58733 -0.24012 0.58195 -0.35339 0.62778 -0.39259 C 0.67361 -0.43179 0.7658 -0.40833 0.81198 -0.44629 C 0.85799 -0.48425 0.86927 -0.57901 0.90417 -0.62037 C 0.93906 -0.66172 0.97222 -0.68703 1.0217 -0.69444 C 1.07101 -0.70185 1.13594 -0.68333 1.20087 -0.66481 " pathEditMode="relative" rAng="0" ptsTypes="aaaaaaaaa">
                                      <p:cBhvr>
                                        <p:cTn id="42" dur="1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46914E-7 C 0.03958 -0.04691 0.07899 -0.09383 0.13993 -0.10741 C 0.20052 -0.12099 0.29774 -0.0642 0.36423 -0.08148 C 0.43021 -0.09877 0.49271 -0.15926 0.5368 -0.21111 C 0.58073 -0.26296 0.58194 -0.3534 0.62795 -0.39259 C 0.67378 -0.43179 0.7658 -0.40833 0.81198 -0.4463 C 0.85798 -0.48426 0.86927 -0.57901 0.90416 -0.62037 C 0.93906 -0.66173 0.97222 -0.68704 1.0217 -0.69444 C 1.071 -0.70185 1.13593 -0.68333 1.20087 -0.66482 " pathEditMode="relative" rAng="0" ptsTypes="aaaaaaaaA">
                                      <p:cBhvr>
                                        <p:cTn id="44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3021 0.00772 C 0.06979 -0.03919 0.1092 -0.08611 0.17014 -0.09969 C 0.23073 -0.11327 0.32795 -0.05648 0.39444 -0.07376 C 0.46041 -0.09105 0.52291 -0.15154 0.56701 -0.20308 C 0.61093 -0.25493 0.61215 -0.34537 0.65798 -0.38456 C 0.70382 -0.42376 0.796 -0.4003 0.84218 -0.43827 C 0.88819 -0.47623 0.89948 -0.57068 0.93437 -0.61203 C 0.96927 -0.65339 1.00243 -0.6787 1.05191 -0.68611 C 1.10121 -0.69351 1.16614 -0.675 1.23107 -0.65648 " pathEditMode="relative" rAng="0" ptsTypes="aaaaaaaaA">
                                      <p:cBhvr>
                                        <p:cTn id="46" dur="1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48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50" dur="1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52" dur="1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C 0.03959 -0.04692 0.0849 -0.06451 0.13976 -0.10741 C 0.19462 -0.15031 0.26355 -0.24105 0.32969 -0.25834 C 0.39584 -0.27562 0.46823 -0.20216 0.53681 -0.21081 C 0.60504 -0.21945 0.69428 -0.27099 0.74011 -0.31019 C 0.78594 -0.34939 0.78473 -0.39445 0.81198 -0.44599 C 0.83924 -0.49753 0.86928 -0.5784 0.90417 -0.61976 C 0.93907 -0.66111 0.97223 -0.68642 1.02171 -0.69383 C 1.07101 -0.70124 1.13594 -0.68272 1.20087 -0.6642 " pathEditMode="relative" rAng="0" ptsTypes="aaaaaaaaa">
                                      <p:cBhvr>
                                        <p:cTn id="54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C 0.03958 -0.04691 0.07899 -0.09383 0.13993 -0.10741 C 0.20052 -0.12099 0.29774 -0.0642 0.36423 -0.08148 C 0.4302 -0.09877 0.4927 -0.15926 0.5368 -0.21111 C 0.58072 -0.26296 0.58194 -0.35339 0.62795 -0.39259 C 0.67378 -0.43179 0.76579 -0.40833 0.81197 -0.4463 C 0.85798 -0.48426 0.86927 -0.57901 0.90416 -0.62037 C 0.93906 -0.66173 0.97222 -0.68704 1.0217 -0.69444 C 1.071 -0.70185 1.13593 -0.68333 1.20086 -0.66481 " pathEditMode="relative" rAng="0" ptsTypes="aaaaaaaaA">
                                      <p:cBhvr>
                                        <p:cTn id="56" dur="1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22222E-6 -6.17284E-7 C 0.03959 -0.04691 0.07882 -0.09383 0.13976 -0.10741 C 0.20052 -0.12099 0.29775 -0.0642 0.36424 -0.08148 C 0.43021 -0.09876 0.49271 -0.15926 0.53681 -0.21111 C 0.58073 -0.26296 0.58195 -0.35339 0.62795 -0.39259 C 0.67379 -0.43179 0.7658 -0.40833 0.81198 -0.4463 C 0.85799 -0.48426 0.86927 -0.57901 0.90417 -0.62037 C 0.93906 -0.66173 0.97222 -0.68704 1.0217 -0.69444 C 1.07101 -0.70185 1.13594 -0.68333 1.20087 -0.66481 " pathEditMode="relative" rAng="0" ptsTypes="aaaaaaaaA">
                                      <p:cBhvr>
                                        <p:cTn id="58" dur="1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6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6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6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Scale>
                                      <p:cBhvr>
                                        <p:cTn id="70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450" y="1278485"/>
            <a:ext cx="3728011" cy="31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时光荏苒，岁月</a:t>
            </a:r>
            <a:r>
              <a:rPr lang="zh-CN" altLang="en-US" sz="1100" dirty="0" smtClean="0">
                <a:latin typeface="+mj-ea"/>
                <a:ea typeface="+mj-ea"/>
              </a:rPr>
              <a:t>如梭</a:t>
            </a:r>
            <a:endParaRPr lang="en-US" altLang="zh-CN" sz="1100" dirty="0"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83" y="403057"/>
            <a:ext cx="1732792" cy="8229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5450" y="1524976"/>
            <a:ext cx="3728011" cy="31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在这离别的时刻，让我们一同深情回望走过的岁月，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5450" y="1755686"/>
            <a:ext cx="3728011" cy="31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这些美好的回忆，将让行程温润明朗千种别绪</a:t>
            </a:r>
            <a:endParaRPr lang="en-US" altLang="zh-CN" sz="1100" dirty="0"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5450" y="1962420"/>
            <a:ext cx="3728011" cy="31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且行且忆；如潮骊歌，徐行徐吟</a:t>
            </a:r>
            <a:r>
              <a:rPr lang="en-US" altLang="zh-CN" sz="1100" dirty="0">
                <a:latin typeface="+mj-ea"/>
                <a:ea typeface="+mj-ea"/>
              </a:rPr>
              <a:t>…… 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9841" y="2543817"/>
            <a:ext cx="3549810" cy="2364677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ContrastingRightFacing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613151">
            <a:off x="4610643" y="1073608"/>
            <a:ext cx="2848654" cy="1600987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7432" y="3421134"/>
            <a:ext cx="2982664" cy="1469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6" name="椭圆 45"/>
          <p:cNvSpPr/>
          <p:nvPr/>
        </p:nvSpPr>
        <p:spPr>
          <a:xfrm>
            <a:off x="-581880" y="2819524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-401860" y="3604022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-823167" y="3797734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-653888" y="4155926"/>
            <a:ext cx="504056" cy="504056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-401860" y="3803476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-221840" y="4587974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-643147" y="4781686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-833908" y="4619178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-1645974" y="2927536"/>
            <a:ext cx="504056" cy="504056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-614141" y="3193256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-1213926" y="3359584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-1825994" y="3390788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-1213926" y="3559038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-1033906" y="4343536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1455213" y="4537248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-1213926" y="3175217"/>
            <a:ext cx="504056" cy="504056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-1047800" y="4053439"/>
            <a:ext cx="504056" cy="504056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-1552069" y="3928088"/>
            <a:ext cx="504056" cy="504056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-589293" y="3583886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238413" y="-972932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8817106" y="-779220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626345" y="-941728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9238413" y="-773478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684568" y="-380578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9263261" y="-186866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072500" y="-349374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549374" y="-166619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55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69136E-6 C 0.03958 -0.04691 0.08472 -0.08549 0.13975 -0.1074 C 0.19461 -0.12932 0.27534 -0.09197 0.33038 -0.13117 C 0.38541 -0.17037 0.42048 -0.29876 0.46996 -0.34228 C 0.51944 -0.3858 0.56892 -0.3895 0.6276 -0.39228 C 0.68663 -0.39506 0.77708 -0.32098 0.82309 -0.35895 C 0.86909 -0.39691 0.87083 -0.56388 0.90416 -0.61975 C 0.93732 -0.67561 0.97222 -0.68642 1.0217 -0.69382 C 1.071 -0.70123 1.13593 -0.68271 1.20086 -0.66419 " pathEditMode="relative" rAng="0" ptsTypes="aaaaaaaaa">
                                      <p:cBhvr>
                                        <p:cTn id="23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66667E-6 2.34568E-6 C 0.03802 -0.01883 0.07621 -0.03735 0.13524 -0.04259 C 0.19392 -0.04784 0.28802 -0.02562 0.35243 -0.03241 C 0.41632 -0.0392 0.47673 -0.06297 0.51944 -0.08334 C 0.56198 -0.10371 0.56319 -0.13951 0.60764 -0.15494 C 0.65208 -0.17037 0.74114 -0.16111 0.78576 -0.17624 C 0.83038 -0.19136 0.84132 -0.2284 0.875 -0.24476 C 0.90885 -0.26111 0.94097 -0.2713 0.98889 -0.27408 C 1.03663 -0.27685 1.09948 -0.26976 1.16232 -0.26235 " pathEditMode="relative" rAng="0" ptsTypes="aaaaaaaaA">
                                      <p:cBhvr>
                                        <p:cTn id="25" dur="1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08" y="-1385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2.77778E-7 1.48148E-6 C 0.03958 -0.04692 0.07882 -0.09383 0.13976 -0.10741 C 0.20052 -0.12099 0.29774 -0.0642 0.36424 -0.08148 C 0.43021 -0.09877 0.48351 -0.17685 0.53681 -0.2108 C 0.5901 -0.24475 0.63767 -0.24599 0.68351 -0.28519 C 0.72934 -0.32438 0.77517 -0.39012 0.81198 -0.44599 C 0.84878 -0.50185 0.86927 -0.5784 0.90417 -0.61975 C 0.93906 -0.66111 0.97222 -0.68642 1.0217 -0.69383 C 1.07101 -0.70124 1.13594 -0.68272 1.20087 -0.6642 " pathEditMode="relative" rAng="0" ptsTypes="aaaaaaaaa">
                                      <p:cBhvr>
                                        <p:cTn id="27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3.61111E-6 -1.23457E-7 C 0.04062 -0.01852 0.08784 -0.02593 0.14201 -0.04198 C 0.19635 -0.05802 0.25833 -0.08889 0.32552 -0.09568 C 0.39288 -0.10247 0.47586 -0.08086 0.54618 -0.0821 C 0.61666 -0.08364 0.70086 -0.08858 0.74757 -0.1037 C 0.79427 -0.11883 0.79861 -0.15586 0.82639 -0.17377 C 0.85416 -0.19167 0.88142 -0.20494 0.91389 -0.2108 C 0.94652 -0.21667 0.97777 -0.21327 1.02118 -0.20926 C 1.06441 -0.20556 1.14201 -0.19228 1.17395 -0.18796 " pathEditMode="relative" rAng="0" ptsTypes="aaaaaaaaa">
                                      <p:cBhvr>
                                        <p:cTn id="29" dur="1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98" y="-1083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94444E-6 -2.71605E-6 C 0.03472 -0.01543 0.06944 -0.03055 0.12326 -0.03487 C 0.17691 -0.03919 0.26267 -0.02098 0.32135 -0.02654 C 0.37951 -0.0321 0.42882 -0.05339 0.47361 -0.06821 C 0.51823 -0.08302 0.5618 -0.10308 0.5901 -0.11512 C 0.61823 -0.12716 0.61111 -0.13271 0.64253 -0.14074 C 0.67378 -0.14907 0.73541 -0.15031 0.77847 -0.16389 C 0.8217 -0.17778 0.85451 -0.21574 0.90139 -0.22407 C 0.94826 -0.2324 1.00226 -0.22068 1.05955 -0.2145 " pathEditMode="relative" rAng="0" ptsTypes="aaaaaaaaa">
                                      <p:cBhvr>
                                        <p:cTn id="31" dur="1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69" y="-1163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32099E-6 C 0.01961 -0.06883 0.03923 -0.13766 0.06961 -0.15772 C 0.1 -0.17747 0.14843 -0.09445 0.18177 -0.11976 C 0.21458 -0.14507 0.24583 -0.23365 0.26788 -0.30926 C 0.28975 -0.3855 0.29027 -0.51791 0.31336 -0.57531 C 0.33611 -0.63303 0.38211 -0.59846 0.4052 -0.65433 C 0.42812 -0.70988 0.43368 -0.84846 0.45121 -0.90895 C 0.46857 -0.96945 0.48507 -1.00649 0.50972 -1.01729 C 0.53437 -1.0284 0.56684 -1.00124 0.5993 -0.97408 " pathEditMode="relative" rAng="0" ptsTypes="aaaaaaaaA">
                                      <p:cBhvr>
                                        <p:cTn id="33" dur="1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65" y="-5142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222E-6 -6.17284E-7 C 0.03959 -0.04691 0.07882 -0.09383 0.13976 -0.10741 C 0.20052 -0.12099 0.29775 -0.0642 0.36424 -0.08148 C 0.43021 -0.09876 0.49271 -0.15926 0.53681 -0.21111 C 0.58073 -0.26296 0.58195 -0.35339 0.62795 -0.39259 C 0.67379 -0.43179 0.7658 -0.40833 0.81198 -0.4463 C 0.85799 -0.48426 0.86927 -0.57901 0.90417 -0.62037 C 0.93906 -0.66173 0.97222 -0.68704 1.0217 -0.69444 C 1.07101 -0.70185 1.13594 -0.68333 1.20087 -0.66481 " pathEditMode="relative" rAng="0" ptsTypes="aaaaaaaaA">
                                      <p:cBhvr>
                                        <p:cTn id="35" dur="1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3.33333E-6 1.23457E-6 C 0.03958 -0.04691 0.07882 -0.09383 0.13975 -0.10741 C 0.20052 -0.12099 0.29774 -0.0642 0.36423 -0.08148 C 0.43021 -0.09877 0.49271 -0.15926 0.5368 -0.21111 C 0.58073 -0.26296 0.58194 -0.3534 0.62795 -0.39259 C 0.67378 -0.43179 0.7658 -0.40833 0.81198 -0.4463 C 0.85798 -0.48426 0.86927 -0.57901 0.90416 -0.62037 C 0.93906 -0.66173 0.97222 -0.68704 1.0217 -0.69445 C 1.071 -0.70185 1.13593 -0.68333 1.20086 -0.66482 " pathEditMode="relative" rAng="0" ptsTypes="aaaaaaaaA">
                                      <p:cBhvr>
                                        <p:cTn id="37" dur="1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39" dur="1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-3.82716E-6 C 0.03958 -0.04691 0.08004 -0.07469 0.13976 -0.1074 C 0.19948 -0.14012 0.29254 -0.17932 0.35868 -0.1966 C 0.42483 -0.21389 0.48177 -0.18148 0.53681 -0.2108 C 0.59184 -0.24012 0.64306 -0.33333 0.68889 -0.37253 C 0.73472 -0.41172 0.77604 -0.40463 0.81198 -0.44598 C 0.84792 -0.48734 0.86927 -0.57808 0.90417 -0.61975 C 0.93906 -0.66111 0.97222 -0.68642 1.0217 -0.69382 C 1.07101 -0.70123 1.13594 -0.68271 1.20087 -0.66419 " pathEditMode="relative" rAng="0" ptsTypes="aaaaaaaaa">
                                      <p:cBhvr>
                                        <p:cTn id="41" dur="1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5.55556E-7 3.20988E-6 C 0.03958 -0.04692 0.07899 -0.09383 0.13976 -0.10741 C 0.20052 -0.12099 0.29774 -0.0642 0.36424 -0.08148 C 0.43021 -0.09877 0.49271 -0.15926 0.53681 -0.21081 C 0.58073 -0.26266 0.59132 -0.34167 0.62778 -0.39229 C 0.66441 -0.4429 0.70955 -0.47624 0.75556 -0.5142 C 0.80156 -0.55216 0.8599 -0.58982 0.90417 -0.61976 C 0.94844 -0.64969 0.97222 -0.68642 1.0217 -0.69383 C 1.07101 -0.70124 1.13594 -0.68272 1.20087 -0.6642 " pathEditMode="relative" rAng="0" ptsTypes="aaaaaaaaa">
                                      <p:cBhvr>
                                        <p:cTn id="43" dur="1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778E-7 1.48148E-6 C 0.03958 -0.04692 0.07899 -0.09383 0.13993 -0.10741 C 0.20052 -0.12099 0.29774 -0.0642 0.36424 -0.08148 C 0.43021 -0.09877 0.49271 -0.15926 0.53681 -0.21111 C 0.58073 -0.26296 0.58194 -0.3534 0.62795 -0.39259 C 0.67378 -0.43179 0.7658 -0.40833 0.81198 -0.4463 C 0.85799 -0.48426 0.86927 -0.57901 0.90417 -0.62037 C 0.93906 -0.66173 0.97222 -0.68704 1.0217 -0.69445 C 1.07101 -0.70185 1.13594 -0.68333 1.20087 -0.66482 " pathEditMode="relative" rAng="0" ptsTypes="aaaaaaaaA">
                                      <p:cBhvr>
                                        <p:cTn id="45" dur="1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8.33333E-7 -1.85185E-6 C 0.03958 -0.04691 0.07899 -0.09383 0.13976 -0.10741 C 0.20052 -0.12099 0.29774 -0.0642 0.36424 -0.08148 C 0.43021 -0.09876 0.47882 -0.17531 0.5368 -0.2108 C 0.59479 -0.24629 0.6684 -0.24907 0.71198 -0.29537 C 0.75555 -0.34166 0.76649 -0.43395 0.79844 -0.48796 C 0.83038 -0.54197 0.86701 -0.58549 0.90417 -0.61975 C 0.94115 -0.65401 0.97222 -0.68642 1.0217 -0.69383 C 1.07101 -0.70123 1.13594 -0.68271 1.20087 -0.6642 " pathEditMode="relative" rAng="0" ptsTypes="aaaaaaaaa">
                                      <p:cBhvr>
                                        <p:cTn id="47" dur="1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11111E-6 -4.81481E-6 C 0.03958 -0.04691 0.08576 -0.07098 0.13976 -0.1074 C 0.19375 -0.14382 0.25816 -0.20123 0.32431 -0.21851 C 0.39045 -0.2358 0.48629 -0.18209 0.53681 -0.21111 C 0.58733 -0.24012 0.58195 -0.35339 0.62778 -0.39259 C 0.67361 -0.43179 0.7658 -0.40833 0.81198 -0.44629 C 0.85799 -0.48425 0.86927 -0.57901 0.90417 -0.62037 C 0.93906 -0.66172 0.97222 -0.68703 1.0217 -0.69444 C 1.07101 -0.70185 1.13594 -0.68333 1.20087 -0.66481 " pathEditMode="relative" rAng="0" ptsTypes="aaaaaaaaa">
                                      <p:cBhvr>
                                        <p:cTn id="49" dur="1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46914E-7 C 0.03958 -0.04691 0.07899 -0.09383 0.13993 -0.10741 C 0.20052 -0.12099 0.29774 -0.0642 0.36423 -0.08148 C 0.43021 -0.09877 0.49271 -0.15926 0.5368 -0.21111 C 0.58073 -0.26296 0.58194 -0.3534 0.62795 -0.39259 C 0.67378 -0.43179 0.7658 -0.40833 0.81198 -0.4463 C 0.85798 -0.48426 0.86927 -0.57901 0.90416 -0.62037 C 0.93906 -0.66173 0.97222 -0.68704 1.0217 -0.69444 C 1.071 -0.70185 1.13593 -0.68333 1.20087 -0.66482 " pathEditMode="relative" rAng="0" ptsTypes="aaaaaaaaA">
                                      <p:cBhvr>
                                        <p:cTn id="51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53" dur="1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2.96296E-6 C 0.0283 -0.06297 0.05625 -0.12593 0.09948 -0.14383 C 0.14271 -0.16204 0.21181 -0.08611 0.2592 -0.10926 C 0.30608 -0.13241 0.35052 -0.21327 0.38195 -0.28241 C 0.4132 -0.35185 0.41406 -0.47284 0.44688 -0.52531 C 0.47951 -0.57778 0.54497 -0.54661 0.57778 -0.59723 C 0.61059 -0.64815 0.61858 -0.77469 0.6434 -0.82994 C 0.66823 -0.88488 0.69184 -0.91883 0.72708 -0.92871 C 0.76215 -0.93889 0.80833 -0.91389 0.85469 -0.8892 " pathEditMode="relative" rAng="0" ptsTypes="aaaaaaaaA">
                                      <p:cBhvr>
                                        <p:cTn id="55" dur="1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26" y="-4694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57" dur="1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C 0.01355 -0.05741 0.02674 -0.11481 0.0474 -0.13148 C 0.06771 -0.14784 0.10053 -0.0787 0.12292 -0.09969 C 0.14532 -0.12068 0.16632 -0.19475 0.18125 -0.25771 C 0.19618 -0.32099 0.19653 -0.43148 0.21216 -0.47932 C 0.22761 -0.52747 0.25868 -0.49876 0.27431 -0.54506 C 0.28976 -0.59136 0.29358 -0.70679 0.30539 -0.7571 C 0.31719 -0.80771 0.32848 -0.83858 0.34514 -0.84753 C 0.36181 -0.85679 0.38368 -0.83395 0.40573 -0.81142 " pathEditMode="relative" rAng="0" ptsTypes="aaaaaaaaA">
                                      <p:cBhvr>
                                        <p:cTn id="59" dur="1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8" y="-4284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1736 0.11605 C 0.00017 0.22129 -0.01684 0.32623 -0.04323 0.35679 C -0.06945 0.38703 -0.11146 0.25987 -0.14028 0.29876 C -0.16875 0.33734 -0.19584 0.47253 -0.21493 0.58796 C -0.23386 0.70432 -0.23854 0.88117 -0.25434 0.99444 C -0.27014 1.10802 -0.28959 1.18271 -0.30955 1.26759 C -0.32952 1.35278 -0.35469 1.43703 -0.37379 1.50401 C -0.39306 1.57099 -0.4033 1.65339 -0.42466 1.67006 C -0.44601 1.68673 -0.47413 1.64506 -0.50209 1.6037 " pathEditMode="relative" rAng="0" ptsTypes="aaaaaaaaa">
                                      <p:cBhvr>
                                        <p:cTn id="61" dur="1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72" y="7851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19 0.15093 C 0.01354 0.2426 -0.01094 0.33426 -0.04896 0.3605 C -0.08663 0.38673 -0.14705 0.27624 -0.18837 0.31019 C -0.22934 0.34383 -0.26823 0.46142 -0.29566 0.56266 C -0.32292 0.66389 -0.32361 0.84044 -0.35226 0.91667 C -0.38073 0.99321 -0.43802 0.94753 -0.46667 1.02161 C -0.49531 1.09568 -0.50226 1.28056 -0.52396 1.36111 C -0.54566 1.44198 -0.56632 1.49136 -0.59705 1.50587 C -0.62778 1.52037 -0.66806 1.48395 -0.70833 1.44784 " pathEditMode="relative" rAng="0" ptsTypes="aaaaaaaaA">
                                      <p:cBhvr>
                                        <p:cTn id="63" dur="1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26" y="6845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5625 0.17747 C 0.04566 0.27469 0.03524 0.3716 0.01892 0.4 C 0.00295 0.42777 -0.02292 0.31049 -0.04063 0.34629 C -0.05816 0.3821 -0.07466 0.50679 -0.08646 0.61419 C -0.09809 0.72129 -0.09844 0.90864 -0.11059 0.9895 C -0.12275 1.07068 -0.14722 1.02222 -0.15955 1.10061 C -0.1717 1.17932 -0.17466 1.37531 -0.18403 1.4608 C -0.19323 1.5466 -0.20209 1.59876 -0.21511 1.61419 C -0.2283 1.62963 -0.24549 1.59105 -0.26268 1.55277 " pathEditMode="relative" rAng="0" ptsTypes="aaaaaaaaA">
                                      <p:cBhvr>
                                        <p:cTn id="65" dur="1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7259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9792 0.11018 C 0.05261 0.17345 0.00764 0.23642 -0.06163 0.25494 C -0.1309 0.27314 -0.24184 0.1966 -0.31771 0.22006 C -0.39305 0.24321 -0.44844 0.34598 -0.51458 0.39352 C -0.58073 0.44135 -0.66476 0.44506 -0.71458 0.5074 C -0.76423 0.56944 -0.77673 0.69382 -0.81319 0.76635 C -0.84965 0.83889 -0.89132 0.89753 -0.93385 0.94352 C -0.97587 0.98981 -1.01128 1.03333 -1.06771 1.04321 C -1.12396 1.05339 -1.19809 1.02839 -1.27222 1.00339 " pathEditMode="relative" rAng="0" ptsTypes="aaaaaaaaa">
                                      <p:cBhvr>
                                        <p:cTn id="67" dur="1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07" y="4716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67 0.05432 C 0.01841 0.08488 -0.03767 0.10062 -0.10347 0.12377 C -0.16909 0.14753 -0.24739 0.18457 -0.32795 0.19599 C -0.40833 0.2071 -0.52482 0.17223 -0.58628 0.19105 C -0.64774 0.20988 -0.64114 0.28334 -0.69705 0.30895 C -0.75277 0.33426 -0.86493 0.31914 -0.921 0.34352 C -0.97691 0.36821 -0.99062 0.42963 -1.03298 0.45649 C -1.07534 0.48334 -1.1158 0.4997 -1.17587 0.50463 C -1.23593 0.50957 -1.31493 0.49753 -1.39392 0.4855 " pathEditMode="relative" rAng="0" ptsTypes="aaaaaaaaa">
                                      <p:cBhvr>
                                        <p:cTn id="69" dur="1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38" y="2274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74 0.1105 C 0.08611 0.18735 0.07465 0.2642 0.05695 0.28642 C 0.03941 0.30865 0.01111 0.21544 -0.00816 0.24383 C -0.02743 0.27223 -0.04548 0.3713 -0.05833 0.45648 C -0.07118 0.54136 -0.07153 0.68951 -0.08489 0.75371 C -0.09809 0.8179 -0.12482 0.77963 -0.13837 0.84167 C -0.15173 0.90402 -0.15486 1.05926 -0.1651 1.12716 C -0.17517 1.19476 -0.18489 1.23642 -0.1993 1.24846 C -0.21354 1.26081 -0.23246 1.23025 -0.25121 1.2 " pathEditMode="relative" rAng="0" ptsTypes="aaaaaaaaA">
                                      <p:cBhvr>
                                        <p:cTn id="71" dur="1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575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88889E-6 -6.93889E-18 C -0.03906 0.01759 -0.07777 0.03457 -0.1375 0.03951 C -0.19704 0.04444 -0.29253 0.02377 -0.35798 0.02994 C -0.42274 0.03642 -0.4842 0.05864 -0.52743 0.07778 C -0.57066 0.09691 -0.57187 0.13025 -0.61684 0.14475 C -0.66198 0.15926 -0.75243 0.15062 -0.79791 0.16451 C -0.84305 0.1787 -0.85416 0.21358 -0.88836 0.2287 C -0.92274 0.24383 -0.95538 0.2534 -1.00399 0.25617 C -1.05225 0.25895 -1.11597 0.25185 -1.17986 0.24506 " pathEditMode="relative" rAng="0" ptsTypes="aaaaaaaaA">
                                      <p:cBhvr>
                                        <p:cTn id="73" dur="1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93" y="1293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604 0.00309 C 0.05226 0.07963 0.02882 0.15618 -0.00764 0.1784 C -0.04409 0.20062 -0.10225 0.10772 -0.14201 0.13611 C -0.18159 0.1642 -0.21892 0.26297 -0.24531 0.34784 C -0.2717 0.43241 -0.27239 0.58025 -0.29982 0.64414 C -0.32725 0.70803 -0.38246 0.66976 -0.41007 0.73179 C -0.4375 0.79383 -0.44427 0.94846 -0.46527 1.01605 C -0.48611 1.08365 -0.5059 1.125 -0.53559 1.13704 C -0.5651 1.14939 -0.60399 1.11914 -0.64271 1.08889 " pathEditMode="relative" rAng="0" ptsTypes="aaaaaaaaA">
                                      <p:cBhvr>
                                        <p:cTn id="75" dur="1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38" y="5731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3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3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Scale>
                                      <p:cBhvr>
                                        <p:cTn id="105" dur="6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1.11111E-6 -4.69136E-6 L -0.10625 -0.20308 " pathEditMode="relative" rAng="0" ptsTypes="AA">
                                      <p:cBhvr>
                                        <p:cTn id="107" dur="6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3" y="-10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2" descr="C:\Users\Administrator\Desktop\0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827"/>
          <a:stretch/>
        </p:blipFill>
        <p:spPr bwMode="auto">
          <a:xfrm>
            <a:off x="13196" y="1266557"/>
            <a:ext cx="9130804" cy="36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2"/>
          <a:stretch/>
        </p:blipFill>
        <p:spPr bwMode="auto">
          <a:xfrm flipH="1">
            <a:off x="828761" y="2614340"/>
            <a:ext cx="1627360" cy="140944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1180" y="2942852"/>
            <a:ext cx="2103000" cy="157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02789">
            <a:off x="6587260" y="2954302"/>
            <a:ext cx="2082580" cy="13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29702" y="256914"/>
            <a:ext cx="5919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一张张照片，是回忆中的一个个片段。 </a:t>
            </a:r>
          </a:p>
          <a:p>
            <a:r>
              <a:rPr lang="zh-CN" altLang="en-US" sz="1200" dirty="0"/>
              <a:t>一段段文字，是冬日里的一束束阳光。 </a:t>
            </a:r>
          </a:p>
          <a:p>
            <a:r>
              <a:rPr lang="zh-CN" altLang="en-US" sz="1200" dirty="0"/>
              <a:t>是谁的笑容，凝结成最美的画面</a:t>
            </a:r>
            <a:r>
              <a:rPr lang="zh-CN" altLang="en-US" sz="1200" dirty="0" smtClean="0"/>
              <a:t>？</a:t>
            </a:r>
            <a:endParaRPr lang="en-US" altLang="zh-CN" sz="1200" dirty="0" smtClean="0"/>
          </a:p>
          <a:p>
            <a:endParaRPr lang="zh-CN" altLang="en-US" sz="1200" dirty="0"/>
          </a:p>
          <a:p>
            <a:r>
              <a:rPr lang="zh-CN" altLang="en-US" sz="1200" dirty="0" smtClean="0"/>
              <a:t>重新</a:t>
            </a:r>
            <a:r>
              <a:rPr lang="zh-CN" altLang="en-US" sz="1200" dirty="0"/>
              <a:t>启开尘封的纪念册时，</a:t>
            </a:r>
          </a:p>
          <a:p>
            <a:r>
              <a:rPr lang="zh-CN" altLang="en-US" sz="1200" dirty="0"/>
              <a:t>会带给你一</a:t>
            </a:r>
            <a:r>
              <a:rPr lang="zh-CN" altLang="en-US" sz="1200" dirty="0" smtClean="0"/>
              <a:t>缕温馨的回忆</a:t>
            </a:r>
            <a:r>
              <a:rPr lang="en-US" altLang="zh-CN" sz="1200" dirty="0" smtClean="0"/>
              <a:t>……</a:t>
            </a:r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2418" y="0"/>
            <a:ext cx="5741581" cy="33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0" b="8370"/>
          <a:stretch/>
        </p:blipFill>
        <p:spPr bwMode="auto">
          <a:xfrm>
            <a:off x="-20372" y="0"/>
            <a:ext cx="9164372" cy="51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2" y="315283"/>
            <a:ext cx="916688" cy="2942088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51" y="596700"/>
            <a:ext cx="2060170" cy="978093"/>
          </a:xfrm>
          <a:prstGeom prst="rect">
            <a:avLst/>
          </a:prstGeom>
        </p:spPr>
      </p:pic>
      <p:pic>
        <p:nvPicPr>
          <p:cNvPr id="67" name="Picture 3" descr="C:\Users\Administrator\Desktop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H="1">
            <a:off x="3485320" y="5217887"/>
            <a:ext cx="535382" cy="585816"/>
          </a:xfrm>
          <a:prstGeom prst="rect">
            <a:avLst/>
          </a:prstGeom>
          <a:noFill/>
          <a:effectLst/>
        </p:spPr>
      </p:pic>
      <p:pic>
        <p:nvPicPr>
          <p:cNvPr id="69" name="Picture 3" descr="C:\Users\Administrator\Desktop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H="1">
            <a:off x="7702908" y="5151192"/>
            <a:ext cx="535382" cy="585816"/>
          </a:xfrm>
          <a:prstGeom prst="rect">
            <a:avLst/>
          </a:prstGeom>
          <a:noFill/>
          <a:effectLst/>
        </p:spPr>
      </p:pic>
      <p:pic>
        <p:nvPicPr>
          <p:cNvPr id="68" name="Picture 3" descr="C:\Users\Administrator\Desktop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59846" y="5092105"/>
            <a:ext cx="765287" cy="837379"/>
          </a:xfrm>
          <a:prstGeom prst="rect">
            <a:avLst/>
          </a:prstGeom>
          <a:noFill/>
          <a:effectLst/>
        </p:spPr>
      </p:pic>
      <p:pic>
        <p:nvPicPr>
          <p:cNvPr id="71" name="Picture 3" descr="C:\Users\Administrator\Desktop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6622755" flipH="1">
            <a:off x="5687513" y="5203529"/>
            <a:ext cx="535382" cy="585816"/>
          </a:xfrm>
          <a:prstGeom prst="rect">
            <a:avLst/>
          </a:prstGeom>
          <a:noFill/>
          <a:effectLst/>
        </p:spPr>
      </p:pic>
      <p:sp>
        <p:nvSpPr>
          <p:cNvPr id="9" name="文本框 8"/>
          <p:cNvSpPr txBox="1"/>
          <p:nvPr/>
        </p:nvSpPr>
        <p:spPr>
          <a:xfrm>
            <a:off x="2127876" y="592582"/>
            <a:ext cx="3785652" cy="10708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225" dirty="0">
                <a:solidFill>
                  <a:schemeClr val="bg1"/>
                </a:solidFill>
              </a:rPr>
              <a:t>无论以后你我走到哪里都不要忘了你我曾经在这里相遇。 分离不代表忘记，</a:t>
            </a:r>
          </a:p>
          <a:p>
            <a:pPr>
              <a:lnSpc>
                <a:spcPct val="150000"/>
              </a:lnSpc>
            </a:pPr>
            <a:r>
              <a:rPr lang="zh-CN" altLang="en-US" sz="1200" spc="225" dirty="0">
                <a:solidFill>
                  <a:schemeClr val="bg1"/>
                </a:solidFill>
              </a:rPr>
              <a:t> 当我们都走向人生新的阶梯，请不要忘记，我始终在默默地祝福你 </a:t>
            </a:r>
          </a:p>
        </p:txBody>
      </p:sp>
    </p:spTree>
    <p:extLst>
      <p:ext uri="{BB962C8B-B14F-4D97-AF65-F5344CB8AC3E}">
        <p14:creationId xmlns:p14="http://schemas.microsoft.com/office/powerpoint/2010/main" val="37418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00" fill="hold"/>
                                        <p:tgtEl>
                                          <p:spTgt spid="3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8664 -1.32377 C -0.05382 -1.22932 -0.02101 -1.13488 -0.0257 -1.03241 C -0.03039 -0.92994 -0.11424 -0.81297 -0.11511 -0.70895 C -0.11598 -0.60494 -0.0375 -0.50309 -0.03073 -0.40772 C -0.02414 -0.31235 -0.07952 -0.20432 -0.07448 -0.13611 C -0.06962 -0.0679 -0.03542 -0.03303 -0.00122 0.00216 " pathEditMode="relative" rAng="0" ptsTypes="AAAAAA">
                                      <p:cBhvr>
                                        <p:cTn id="8" dur="1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6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11546 -1.32377 C 0.07049 -1.22932 0.0257 -1.13488 0.03212 -1.03241 C 0.03855 -0.92994 0.15313 -0.81297 0.15434 -0.70895 C 0.15556 -0.60494 0.04827 -0.50309 0.03907 -0.40772 C 0.02987 -0.31235 0.10556 -0.20432 0.09879 -0.13611 C 0.09202 -0.0679 0.04532 -0.03303 -0.00121 0.00216 " pathEditMode="relative" rAng="0" ptsTypes="AAAAAA">
                                      <p:cBhvr>
                                        <p:cTn id="10" dur="1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6629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63 -1.32376 C -0.05382 -1.22932 -0.02101 -1.13487 -0.0257 -1.0324 C -0.03038 -0.92993 -0.11424 -0.81296 -0.11511 -0.70895 C -0.11597 -0.60493 -0.0375 -0.50308 -0.03073 -0.40771 C -0.02413 -0.31234 -0.07952 -0.20432 -0.07448 -0.13611 C -0.06962 -0.0679 -0.03542 -0.03302 -0.00122 0.00216 " pathEditMode="relative" rAng="0" ptsTypes="AAAAAA">
                                      <p:cBhvr>
                                        <p:cTn id="12" dur="15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629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8664 -1.32377 C -0.05382 -1.22932 -0.02101 -1.13488 -0.0257 -1.03241 C -0.03039 -0.92994 -0.11424 -0.81296 -0.11511 -0.70895 C -0.11598 -0.60494 -0.0375 -0.50309 -0.03073 -0.40772 C -0.02414 -0.31235 -0.07952 -0.20432 -0.07448 -0.13611 C -0.06962 -0.0679 -0.03542 -0.03303 -0.00122 0.00216 " pathEditMode="relative" rAng="0" ptsTypes="AAAAAA">
                                      <p:cBhvr>
                                        <p:cTn id="22" dur="15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629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7" r="9706"/>
          <a:stretch/>
        </p:blipFill>
        <p:spPr>
          <a:xfrm>
            <a:off x="-12032" y="2660428"/>
            <a:ext cx="9144000" cy="2473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09" y="-9674"/>
            <a:ext cx="4163786" cy="51434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25" y="-931847"/>
            <a:ext cx="1732792" cy="822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 r="1610"/>
          <a:stretch/>
        </p:blipFill>
        <p:spPr>
          <a:xfrm>
            <a:off x="3134106" y="-12032"/>
            <a:ext cx="6009895" cy="2059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14" y="2921665"/>
            <a:ext cx="777242" cy="3543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29" y="3852880"/>
            <a:ext cx="3259843" cy="12092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2758" y="2967000"/>
            <a:ext cx="303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8E0000"/>
                </a:solidFill>
                <a:latin typeface="+mj-ea"/>
                <a:ea typeface="+mj-ea"/>
              </a:rPr>
              <a:t> </a:t>
            </a:r>
            <a:r>
              <a:rPr lang="zh-CN" altLang="en-US" sz="1600" dirty="0" smtClean="0">
                <a:solidFill>
                  <a:srgbClr val="8E0000"/>
                </a:solidFill>
                <a:latin typeface="+mj-ea"/>
                <a:ea typeface="+mj-ea"/>
              </a:rPr>
              <a:t>再过二十年 我们重相会！</a:t>
            </a:r>
            <a:endParaRPr lang="zh-CN" altLang="en-US" sz="1600" dirty="0">
              <a:solidFill>
                <a:srgbClr val="8E0000"/>
              </a:solidFill>
              <a:latin typeface="+mj-ea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10" y="1644352"/>
            <a:ext cx="1787656" cy="22860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7" y="3589156"/>
            <a:ext cx="2534963" cy="1375244"/>
          </a:xfrm>
          <a:prstGeom prst="rect">
            <a:avLst/>
          </a:prstGeom>
        </p:spPr>
      </p:pic>
      <p:pic>
        <p:nvPicPr>
          <p:cNvPr id="16" name="Picture 2" descr="C:\Users\Administrator\Desktop\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8948" y="3485023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Administrator\Desktop\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389">
            <a:off x="-595808" y="4083918"/>
            <a:ext cx="509132" cy="8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istrator\Desktop\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1626">
            <a:off x="-1330373" y="4316804"/>
            <a:ext cx="402034" cy="3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dministrator\Desktop\5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3422554"/>
            <a:ext cx="254566" cy="40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Administrator\Desktop\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720" y="2130529"/>
            <a:ext cx="313258" cy="2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Administrator\Desktop\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90866">
            <a:off x="-1800259" y="4875263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Administrator\Desktop\5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989" y="4188772"/>
            <a:ext cx="254566" cy="40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Desktop\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09158">
            <a:off x="-1222323" y="3619514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dministrator\Desktop\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5603">
            <a:off x="-1285985" y="2693454"/>
            <a:ext cx="313258" cy="2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388"/>
          <p:cNvSpPr>
            <a:spLocks noChangeArrowheads="1"/>
          </p:cNvSpPr>
          <p:nvPr/>
        </p:nvSpPr>
        <p:spPr bwMode="auto">
          <a:xfrm>
            <a:off x="3574745" y="1835020"/>
            <a:ext cx="395609" cy="85794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Rectangle 389"/>
          <p:cNvSpPr>
            <a:spLocks noChangeArrowheads="1"/>
          </p:cNvSpPr>
          <p:nvPr/>
        </p:nvSpPr>
        <p:spPr bwMode="auto">
          <a:xfrm>
            <a:off x="3585471" y="2242545"/>
            <a:ext cx="374160" cy="86986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390"/>
          <p:cNvSpPr>
            <a:spLocks noChangeArrowheads="1"/>
          </p:cNvSpPr>
          <p:nvPr/>
        </p:nvSpPr>
        <p:spPr bwMode="auto">
          <a:xfrm>
            <a:off x="3714163" y="2166283"/>
            <a:ext cx="116776" cy="308622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Rectangle 391"/>
          <p:cNvSpPr>
            <a:spLocks noChangeArrowheads="1"/>
          </p:cNvSpPr>
          <p:nvPr/>
        </p:nvSpPr>
        <p:spPr bwMode="auto">
          <a:xfrm>
            <a:off x="4540318" y="2032643"/>
            <a:ext cx="743553" cy="79837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Rectangle 392"/>
          <p:cNvSpPr>
            <a:spLocks noChangeArrowheads="1"/>
          </p:cNvSpPr>
          <p:nvPr/>
        </p:nvSpPr>
        <p:spPr bwMode="auto">
          <a:xfrm>
            <a:off x="4845365" y="1989746"/>
            <a:ext cx="133458" cy="321730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Rectangle 393"/>
          <p:cNvSpPr>
            <a:spLocks noChangeArrowheads="1"/>
          </p:cNvSpPr>
          <p:nvPr/>
        </p:nvSpPr>
        <p:spPr bwMode="auto">
          <a:xfrm>
            <a:off x="4577258" y="2156569"/>
            <a:ext cx="673250" cy="72687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4"/>
          <p:cNvSpPr>
            <a:spLocks noChangeArrowheads="1"/>
          </p:cNvSpPr>
          <p:nvPr/>
        </p:nvSpPr>
        <p:spPr bwMode="auto">
          <a:xfrm>
            <a:off x="4523636" y="2275728"/>
            <a:ext cx="780493" cy="72687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Rectangle 395"/>
          <p:cNvSpPr>
            <a:spLocks noChangeArrowheads="1"/>
          </p:cNvSpPr>
          <p:nvPr/>
        </p:nvSpPr>
        <p:spPr bwMode="auto">
          <a:xfrm>
            <a:off x="4160200" y="1901749"/>
            <a:ext cx="277642" cy="78645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Rectangle 396"/>
          <p:cNvSpPr>
            <a:spLocks noChangeArrowheads="1"/>
          </p:cNvSpPr>
          <p:nvPr/>
        </p:nvSpPr>
        <p:spPr bwMode="auto">
          <a:xfrm>
            <a:off x="5522191" y="1996896"/>
            <a:ext cx="710189" cy="72687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Rectangle 397"/>
          <p:cNvSpPr>
            <a:spLocks noChangeArrowheads="1"/>
          </p:cNvSpPr>
          <p:nvPr/>
        </p:nvSpPr>
        <p:spPr bwMode="auto">
          <a:xfrm>
            <a:off x="5551981" y="2119630"/>
            <a:ext cx="654184" cy="69113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Rectangle 398"/>
          <p:cNvSpPr>
            <a:spLocks noChangeArrowheads="1"/>
          </p:cNvSpPr>
          <p:nvPr/>
        </p:nvSpPr>
        <p:spPr bwMode="auto">
          <a:xfrm>
            <a:off x="5495975" y="2238789"/>
            <a:ext cx="766194" cy="76262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Rectangle 399"/>
          <p:cNvSpPr>
            <a:spLocks noChangeArrowheads="1"/>
          </p:cNvSpPr>
          <p:nvPr/>
        </p:nvSpPr>
        <p:spPr bwMode="auto">
          <a:xfrm>
            <a:off x="5621093" y="2385354"/>
            <a:ext cx="519534" cy="78645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Rectangle 400"/>
          <p:cNvSpPr>
            <a:spLocks noChangeArrowheads="1"/>
          </p:cNvSpPr>
          <p:nvPr/>
        </p:nvSpPr>
        <p:spPr bwMode="auto">
          <a:xfrm>
            <a:off x="5621093" y="2520004"/>
            <a:ext cx="519534" cy="77454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Rectangle 401"/>
          <p:cNvSpPr>
            <a:spLocks noChangeArrowheads="1"/>
          </p:cNvSpPr>
          <p:nvPr/>
        </p:nvSpPr>
        <p:spPr bwMode="auto">
          <a:xfrm>
            <a:off x="5621093" y="2655846"/>
            <a:ext cx="393225" cy="70304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Rectangle 402"/>
          <p:cNvSpPr>
            <a:spLocks noChangeArrowheads="1"/>
          </p:cNvSpPr>
          <p:nvPr/>
        </p:nvSpPr>
        <p:spPr bwMode="auto">
          <a:xfrm>
            <a:off x="5621093" y="2385354"/>
            <a:ext cx="123925" cy="340795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03"/>
          <p:cNvSpPr>
            <a:spLocks/>
          </p:cNvSpPr>
          <p:nvPr/>
        </p:nvSpPr>
        <p:spPr bwMode="auto">
          <a:xfrm>
            <a:off x="5944014" y="2385354"/>
            <a:ext cx="196614" cy="340795"/>
          </a:xfrm>
          <a:custGeom>
            <a:avLst/>
            <a:gdLst>
              <a:gd name="T0" fmla="*/ 452 w 1318"/>
              <a:gd name="T1" fmla="*/ 0 h 2293"/>
              <a:gd name="T2" fmla="*/ 1318 w 1318"/>
              <a:gd name="T3" fmla="*/ 0 h 2293"/>
              <a:gd name="T4" fmla="*/ 1318 w 1318"/>
              <a:gd name="T5" fmla="*/ 1834 h 2293"/>
              <a:gd name="T6" fmla="*/ 1317 w 1318"/>
              <a:gd name="T7" fmla="*/ 1858 h 2293"/>
              <a:gd name="T8" fmla="*/ 1315 w 1318"/>
              <a:gd name="T9" fmla="*/ 1881 h 2293"/>
              <a:gd name="T10" fmla="*/ 1310 w 1318"/>
              <a:gd name="T11" fmla="*/ 1904 h 2293"/>
              <a:gd name="T12" fmla="*/ 1305 w 1318"/>
              <a:gd name="T13" fmla="*/ 1926 h 2293"/>
              <a:gd name="T14" fmla="*/ 1297 w 1318"/>
              <a:gd name="T15" fmla="*/ 1948 h 2293"/>
              <a:gd name="T16" fmla="*/ 1288 w 1318"/>
              <a:gd name="T17" fmla="*/ 1970 h 2293"/>
              <a:gd name="T18" fmla="*/ 1279 w 1318"/>
              <a:gd name="T19" fmla="*/ 1991 h 2293"/>
              <a:gd name="T20" fmla="*/ 1268 w 1318"/>
              <a:gd name="T21" fmla="*/ 2012 h 2293"/>
              <a:gd name="T22" fmla="*/ 1254 w 1318"/>
              <a:gd name="T23" fmla="*/ 2033 h 2293"/>
              <a:gd name="T24" fmla="*/ 1241 w 1318"/>
              <a:gd name="T25" fmla="*/ 2053 h 2293"/>
              <a:gd name="T26" fmla="*/ 1226 w 1318"/>
              <a:gd name="T27" fmla="*/ 2071 h 2293"/>
              <a:gd name="T28" fmla="*/ 1210 w 1318"/>
              <a:gd name="T29" fmla="*/ 2090 h 2293"/>
              <a:gd name="T30" fmla="*/ 1193 w 1318"/>
              <a:gd name="T31" fmla="*/ 2107 h 2293"/>
              <a:gd name="T32" fmla="*/ 1175 w 1318"/>
              <a:gd name="T33" fmla="*/ 2125 h 2293"/>
              <a:gd name="T34" fmla="*/ 1157 w 1318"/>
              <a:gd name="T35" fmla="*/ 2142 h 2293"/>
              <a:gd name="T36" fmla="*/ 1138 w 1318"/>
              <a:gd name="T37" fmla="*/ 2158 h 2293"/>
              <a:gd name="T38" fmla="*/ 1117 w 1318"/>
              <a:gd name="T39" fmla="*/ 2172 h 2293"/>
              <a:gd name="T40" fmla="*/ 1097 w 1318"/>
              <a:gd name="T41" fmla="*/ 2188 h 2293"/>
              <a:gd name="T42" fmla="*/ 1075 w 1318"/>
              <a:gd name="T43" fmla="*/ 2201 h 2293"/>
              <a:gd name="T44" fmla="*/ 1053 w 1318"/>
              <a:gd name="T45" fmla="*/ 2214 h 2293"/>
              <a:gd name="T46" fmla="*/ 1031 w 1318"/>
              <a:gd name="T47" fmla="*/ 2226 h 2293"/>
              <a:gd name="T48" fmla="*/ 1009 w 1318"/>
              <a:gd name="T49" fmla="*/ 2237 h 2293"/>
              <a:gd name="T50" fmla="*/ 986 w 1318"/>
              <a:gd name="T51" fmla="*/ 2247 h 2293"/>
              <a:gd name="T52" fmla="*/ 963 w 1318"/>
              <a:gd name="T53" fmla="*/ 2256 h 2293"/>
              <a:gd name="T54" fmla="*/ 940 w 1318"/>
              <a:gd name="T55" fmla="*/ 2265 h 2293"/>
              <a:gd name="T56" fmla="*/ 917 w 1318"/>
              <a:gd name="T57" fmla="*/ 2271 h 2293"/>
              <a:gd name="T58" fmla="*/ 893 w 1318"/>
              <a:gd name="T59" fmla="*/ 2278 h 2293"/>
              <a:gd name="T60" fmla="*/ 870 w 1318"/>
              <a:gd name="T61" fmla="*/ 2283 h 2293"/>
              <a:gd name="T62" fmla="*/ 847 w 1318"/>
              <a:gd name="T63" fmla="*/ 2288 h 2293"/>
              <a:gd name="T64" fmla="*/ 823 w 1318"/>
              <a:gd name="T65" fmla="*/ 2290 h 2293"/>
              <a:gd name="T66" fmla="*/ 800 w 1318"/>
              <a:gd name="T67" fmla="*/ 2292 h 2293"/>
              <a:gd name="T68" fmla="*/ 778 w 1318"/>
              <a:gd name="T69" fmla="*/ 2293 h 2293"/>
              <a:gd name="T70" fmla="*/ 746 w 1318"/>
              <a:gd name="T71" fmla="*/ 2293 h 2293"/>
              <a:gd name="T72" fmla="*/ 711 w 1318"/>
              <a:gd name="T73" fmla="*/ 2293 h 2293"/>
              <a:gd name="T74" fmla="*/ 673 w 1318"/>
              <a:gd name="T75" fmla="*/ 2292 h 2293"/>
              <a:gd name="T76" fmla="*/ 631 w 1318"/>
              <a:gd name="T77" fmla="*/ 2291 h 2293"/>
              <a:gd name="T78" fmla="*/ 586 w 1318"/>
              <a:gd name="T79" fmla="*/ 2289 h 2293"/>
              <a:gd name="T80" fmla="*/ 539 w 1318"/>
              <a:gd name="T81" fmla="*/ 2286 h 2293"/>
              <a:gd name="T82" fmla="*/ 489 w 1318"/>
              <a:gd name="T83" fmla="*/ 2281 h 2293"/>
              <a:gd name="T84" fmla="*/ 437 w 1318"/>
              <a:gd name="T85" fmla="*/ 2276 h 2293"/>
              <a:gd name="T86" fmla="*/ 384 w 1318"/>
              <a:gd name="T87" fmla="*/ 2268 h 2293"/>
              <a:gd name="T88" fmla="*/ 330 w 1318"/>
              <a:gd name="T89" fmla="*/ 2258 h 2293"/>
              <a:gd name="T90" fmla="*/ 275 w 1318"/>
              <a:gd name="T91" fmla="*/ 2247 h 2293"/>
              <a:gd name="T92" fmla="*/ 220 w 1318"/>
              <a:gd name="T93" fmla="*/ 2233 h 2293"/>
              <a:gd name="T94" fmla="*/ 191 w 1318"/>
              <a:gd name="T95" fmla="*/ 2225 h 2293"/>
              <a:gd name="T96" fmla="*/ 164 w 1318"/>
              <a:gd name="T97" fmla="*/ 2216 h 2293"/>
              <a:gd name="T98" fmla="*/ 136 w 1318"/>
              <a:gd name="T99" fmla="*/ 2207 h 2293"/>
              <a:gd name="T100" fmla="*/ 109 w 1318"/>
              <a:gd name="T101" fmla="*/ 2198 h 2293"/>
              <a:gd name="T102" fmla="*/ 81 w 1318"/>
              <a:gd name="T103" fmla="*/ 2187 h 2293"/>
              <a:gd name="T104" fmla="*/ 54 w 1318"/>
              <a:gd name="T105" fmla="*/ 2176 h 2293"/>
              <a:gd name="T106" fmla="*/ 27 w 1318"/>
              <a:gd name="T107" fmla="*/ 2164 h 2293"/>
              <a:gd name="T108" fmla="*/ 0 w 1318"/>
              <a:gd name="T109" fmla="*/ 2150 h 2293"/>
              <a:gd name="T110" fmla="*/ 452 w 1318"/>
              <a:gd name="T111" fmla="*/ 1723 h 2293"/>
              <a:gd name="T112" fmla="*/ 452 w 1318"/>
              <a:gd name="T113" fmla="*/ 0 h 2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18" h="2293">
                <a:moveTo>
                  <a:pt x="452" y="0"/>
                </a:moveTo>
                <a:lnTo>
                  <a:pt x="1318" y="0"/>
                </a:lnTo>
                <a:lnTo>
                  <a:pt x="1318" y="1834"/>
                </a:lnTo>
                <a:lnTo>
                  <a:pt x="1317" y="1858"/>
                </a:lnTo>
                <a:lnTo>
                  <a:pt x="1315" y="1881"/>
                </a:lnTo>
                <a:lnTo>
                  <a:pt x="1310" y="1904"/>
                </a:lnTo>
                <a:lnTo>
                  <a:pt x="1305" y="1926"/>
                </a:lnTo>
                <a:lnTo>
                  <a:pt x="1297" y="1948"/>
                </a:lnTo>
                <a:lnTo>
                  <a:pt x="1288" y="1970"/>
                </a:lnTo>
                <a:lnTo>
                  <a:pt x="1279" y="1991"/>
                </a:lnTo>
                <a:lnTo>
                  <a:pt x="1268" y="2012"/>
                </a:lnTo>
                <a:lnTo>
                  <a:pt x="1254" y="2033"/>
                </a:lnTo>
                <a:lnTo>
                  <a:pt x="1241" y="2053"/>
                </a:lnTo>
                <a:lnTo>
                  <a:pt x="1226" y="2071"/>
                </a:lnTo>
                <a:lnTo>
                  <a:pt x="1210" y="2090"/>
                </a:lnTo>
                <a:lnTo>
                  <a:pt x="1193" y="2107"/>
                </a:lnTo>
                <a:lnTo>
                  <a:pt x="1175" y="2125"/>
                </a:lnTo>
                <a:lnTo>
                  <a:pt x="1157" y="2142"/>
                </a:lnTo>
                <a:lnTo>
                  <a:pt x="1138" y="2158"/>
                </a:lnTo>
                <a:lnTo>
                  <a:pt x="1117" y="2172"/>
                </a:lnTo>
                <a:lnTo>
                  <a:pt x="1097" y="2188"/>
                </a:lnTo>
                <a:lnTo>
                  <a:pt x="1075" y="2201"/>
                </a:lnTo>
                <a:lnTo>
                  <a:pt x="1053" y="2214"/>
                </a:lnTo>
                <a:lnTo>
                  <a:pt x="1031" y="2226"/>
                </a:lnTo>
                <a:lnTo>
                  <a:pt x="1009" y="2237"/>
                </a:lnTo>
                <a:lnTo>
                  <a:pt x="986" y="2247"/>
                </a:lnTo>
                <a:lnTo>
                  <a:pt x="963" y="2256"/>
                </a:lnTo>
                <a:lnTo>
                  <a:pt x="940" y="2265"/>
                </a:lnTo>
                <a:lnTo>
                  <a:pt x="917" y="2271"/>
                </a:lnTo>
                <a:lnTo>
                  <a:pt x="893" y="2278"/>
                </a:lnTo>
                <a:lnTo>
                  <a:pt x="870" y="2283"/>
                </a:lnTo>
                <a:lnTo>
                  <a:pt x="847" y="2288"/>
                </a:lnTo>
                <a:lnTo>
                  <a:pt x="823" y="2290"/>
                </a:lnTo>
                <a:lnTo>
                  <a:pt x="800" y="2292"/>
                </a:lnTo>
                <a:lnTo>
                  <a:pt x="778" y="2293"/>
                </a:lnTo>
                <a:lnTo>
                  <a:pt x="746" y="2293"/>
                </a:lnTo>
                <a:lnTo>
                  <a:pt x="711" y="2293"/>
                </a:lnTo>
                <a:lnTo>
                  <a:pt x="673" y="2292"/>
                </a:lnTo>
                <a:lnTo>
                  <a:pt x="631" y="2291"/>
                </a:lnTo>
                <a:lnTo>
                  <a:pt x="586" y="2289"/>
                </a:lnTo>
                <a:lnTo>
                  <a:pt x="539" y="2286"/>
                </a:lnTo>
                <a:lnTo>
                  <a:pt x="489" y="2281"/>
                </a:lnTo>
                <a:lnTo>
                  <a:pt x="437" y="2276"/>
                </a:lnTo>
                <a:lnTo>
                  <a:pt x="384" y="2268"/>
                </a:lnTo>
                <a:lnTo>
                  <a:pt x="330" y="2258"/>
                </a:lnTo>
                <a:lnTo>
                  <a:pt x="275" y="2247"/>
                </a:lnTo>
                <a:lnTo>
                  <a:pt x="220" y="2233"/>
                </a:lnTo>
                <a:lnTo>
                  <a:pt x="191" y="2225"/>
                </a:lnTo>
                <a:lnTo>
                  <a:pt x="164" y="2216"/>
                </a:lnTo>
                <a:lnTo>
                  <a:pt x="136" y="2207"/>
                </a:lnTo>
                <a:lnTo>
                  <a:pt x="109" y="2198"/>
                </a:lnTo>
                <a:lnTo>
                  <a:pt x="81" y="2187"/>
                </a:lnTo>
                <a:lnTo>
                  <a:pt x="54" y="2176"/>
                </a:lnTo>
                <a:lnTo>
                  <a:pt x="27" y="2164"/>
                </a:lnTo>
                <a:lnTo>
                  <a:pt x="0" y="2150"/>
                </a:lnTo>
                <a:lnTo>
                  <a:pt x="452" y="1723"/>
                </a:lnTo>
                <a:lnTo>
                  <a:pt x="452" y="0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04"/>
          <p:cNvSpPr>
            <a:spLocks/>
          </p:cNvSpPr>
          <p:nvPr/>
        </p:nvSpPr>
        <p:spPr bwMode="auto">
          <a:xfrm>
            <a:off x="3585471" y="1920815"/>
            <a:ext cx="225212" cy="228785"/>
          </a:xfrm>
          <a:custGeom>
            <a:avLst/>
            <a:gdLst>
              <a:gd name="T0" fmla="*/ 1515 w 1515"/>
              <a:gd name="T1" fmla="*/ 0 h 1536"/>
              <a:gd name="T2" fmla="*/ 1129 w 1515"/>
              <a:gd name="T3" fmla="*/ 535 h 1536"/>
              <a:gd name="T4" fmla="*/ 757 w 1515"/>
              <a:gd name="T5" fmla="*/ 957 h 1536"/>
              <a:gd name="T6" fmla="*/ 0 w 1515"/>
              <a:gd name="T7" fmla="*/ 1536 h 1536"/>
              <a:gd name="T8" fmla="*/ 0 w 1515"/>
              <a:gd name="T9" fmla="*/ 1002 h 1536"/>
              <a:gd name="T10" fmla="*/ 39 w 1515"/>
              <a:gd name="T11" fmla="*/ 939 h 1536"/>
              <a:gd name="T12" fmla="*/ 80 w 1515"/>
              <a:gd name="T13" fmla="*/ 879 h 1536"/>
              <a:gd name="T14" fmla="*/ 121 w 1515"/>
              <a:gd name="T15" fmla="*/ 819 h 1536"/>
              <a:gd name="T16" fmla="*/ 162 w 1515"/>
              <a:gd name="T17" fmla="*/ 758 h 1536"/>
              <a:gd name="T18" fmla="*/ 204 w 1515"/>
              <a:gd name="T19" fmla="*/ 699 h 1536"/>
              <a:gd name="T20" fmla="*/ 246 w 1515"/>
              <a:gd name="T21" fmla="*/ 638 h 1536"/>
              <a:gd name="T22" fmla="*/ 288 w 1515"/>
              <a:gd name="T23" fmla="*/ 579 h 1536"/>
              <a:gd name="T24" fmla="*/ 329 w 1515"/>
              <a:gd name="T25" fmla="*/ 519 h 1536"/>
              <a:gd name="T26" fmla="*/ 370 w 1515"/>
              <a:gd name="T27" fmla="*/ 458 h 1536"/>
              <a:gd name="T28" fmla="*/ 411 w 1515"/>
              <a:gd name="T29" fmla="*/ 397 h 1536"/>
              <a:gd name="T30" fmla="*/ 449 w 1515"/>
              <a:gd name="T31" fmla="*/ 334 h 1536"/>
              <a:gd name="T32" fmla="*/ 488 w 1515"/>
              <a:gd name="T33" fmla="*/ 270 h 1536"/>
              <a:gd name="T34" fmla="*/ 524 w 1515"/>
              <a:gd name="T35" fmla="*/ 205 h 1536"/>
              <a:gd name="T36" fmla="*/ 559 w 1515"/>
              <a:gd name="T37" fmla="*/ 138 h 1536"/>
              <a:gd name="T38" fmla="*/ 576 w 1515"/>
              <a:gd name="T39" fmla="*/ 104 h 1536"/>
              <a:gd name="T40" fmla="*/ 592 w 1515"/>
              <a:gd name="T41" fmla="*/ 70 h 1536"/>
              <a:gd name="T42" fmla="*/ 609 w 1515"/>
              <a:gd name="T43" fmla="*/ 35 h 1536"/>
              <a:gd name="T44" fmla="*/ 623 w 1515"/>
              <a:gd name="T45" fmla="*/ 0 h 1536"/>
              <a:gd name="T46" fmla="*/ 1515 w 1515"/>
              <a:gd name="T47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15" h="1536">
                <a:moveTo>
                  <a:pt x="1515" y="0"/>
                </a:moveTo>
                <a:lnTo>
                  <a:pt x="1129" y="535"/>
                </a:lnTo>
                <a:lnTo>
                  <a:pt x="757" y="957"/>
                </a:lnTo>
                <a:lnTo>
                  <a:pt x="0" y="1536"/>
                </a:lnTo>
                <a:lnTo>
                  <a:pt x="0" y="1002"/>
                </a:lnTo>
                <a:lnTo>
                  <a:pt x="39" y="939"/>
                </a:lnTo>
                <a:lnTo>
                  <a:pt x="80" y="879"/>
                </a:lnTo>
                <a:lnTo>
                  <a:pt x="121" y="819"/>
                </a:lnTo>
                <a:lnTo>
                  <a:pt x="162" y="758"/>
                </a:lnTo>
                <a:lnTo>
                  <a:pt x="204" y="699"/>
                </a:lnTo>
                <a:lnTo>
                  <a:pt x="246" y="638"/>
                </a:lnTo>
                <a:lnTo>
                  <a:pt x="288" y="579"/>
                </a:lnTo>
                <a:lnTo>
                  <a:pt x="329" y="519"/>
                </a:lnTo>
                <a:lnTo>
                  <a:pt x="370" y="458"/>
                </a:lnTo>
                <a:lnTo>
                  <a:pt x="411" y="397"/>
                </a:lnTo>
                <a:lnTo>
                  <a:pt x="449" y="334"/>
                </a:lnTo>
                <a:lnTo>
                  <a:pt x="488" y="270"/>
                </a:lnTo>
                <a:lnTo>
                  <a:pt x="524" y="205"/>
                </a:lnTo>
                <a:lnTo>
                  <a:pt x="559" y="138"/>
                </a:lnTo>
                <a:lnTo>
                  <a:pt x="576" y="104"/>
                </a:lnTo>
                <a:lnTo>
                  <a:pt x="592" y="70"/>
                </a:lnTo>
                <a:lnTo>
                  <a:pt x="609" y="35"/>
                </a:lnTo>
                <a:lnTo>
                  <a:pt x="623" y="0"/>
                </a:lnTo>
                <a:lnTo>
                  <a:pt x="1515" y="0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05"/>
          <p:cNvSpPr>
            <a:spLocks/>
          </p:cNvSpPr>
          <p:nvPr/>
        </p:nvSpPr>
        <p:spPr bwMode="auto">
          <a:xfrm>
            <a:off x="3814256" y="1963713"/>
            <a:ext cx="159674" cy="209720"/>
          </a:xfrm>
          <a:custGeom>
            <a:avLst/>
            <a:gdLst>
              <a:gd name="T0" fmla="*/ 196 w 1072"/>
              <a:gd name="T1" fmla="*/ 643 h 1404"/>
              <a:gd name="T2" fmla="*/ 0 w 1072"/>
              <a:gd name="T3" fmla="*/ 0 h 1404"/>
              <a:gd name="T4" fmla="*/ 575 w 1072"/>
              <a:gd name="T5" fmla="*/ 1 h 1404"/>
              <a:gd name="T6" fmla="*/ 580 w 1072"/>
              <a:gd name="T7" fmla="*/ 3 h 1404"/>
              <a:gd name="T8" fmla="*/ 591 w 1072"/>
              <a:gd name="T9" fmla="*/ 10 h 1404"/>
              <a:gd name="T10" fmla="*/ 598 w 1072"/>
              <a:gd name="T11" fmla="*/ 16 h 1404"/>
              <a:gd name="T12" fmla="*/ 607 w 1072"/>
              <a:gd name="T13" fmla="*/ 25 h 1404"/>
              <a:gd name="T14" fmla="*/ 618 w 1072"/>
              <a:gd name="T15" fmla="*/ 36 h 1404"/>
              <a:gd name="T16" fmla="*/ 629 w 1072"/>
              <a:gd name="T17" fmla="*/ 50 h 1404"/>
              <a:gd name="T18" fmla="*/ 642 w 1072"/>
              <a:gd name="T19" fmla="*/ 67 h 1404"/>
              <a:gd name="T20" fmla="*/ 655 w 1072"/>
              <a:gd name="T21" fmla="*/ 88 h 1404"/>
              <a:gd name="T22" fmla="*/ 671 w 1072"/>
              <a:gd name="T23" fmla="*/ 112 h 1404"/>
              <a:gd name="T24" fmla="*/ 685 w 1072"/>
              <a:gd name="T25" fmla="*/ 141 h 1404"/>
              <a:gd name="T26" fmla="*/ 702 w 1072"/>
              <a:gd name="T27" fmla="*/ 174 h 1404"/>
              <a:gd name="T28" fmla="*/ 718 w 1072"/>
              <a:gd name="T29" fmla="*/ 212 h 1404"/>
              <a:gd name="T30" fmla="*/ 735 w 1072"/>
              <a:gd name="T31" fmla="*/ 256 h 1404"/>
              <a:gd name="T32" fmla="*/ 751 w 1072"/>
              <a:gd name="T33" fmla="*/ 304 h 1404"/>
              <a:gd name="T34" fmla="*/ 770 w 1072"/>
              <a:gd name="T35" fmla="*/ 361 h 1404"/>
              <a:gd name="T36" fmla="*/ 791 w 1072"/>
              <a:gd name="T37" fmla="*/ 429 h 1404"/>
              <a:gd name="T38" fmla="*/ 815 w 1072"/>
              <a:gd name="T39" fmla="*/ 506 h 1404"/>
              <a:gd name="T40" fmla="*/ 840 w 1072"/>
              <a:gd name="T41" fmla="*/ 591 h 1404"/>
              <a:gd name="T42" fmla="*/ 865 w 1072"/>
              <a:gd name="T43" fmla="*/ 680 h 1404"/>
              <a:gd name="T44" fmla="*/ 893 w 1072"/>
              <a:gd name="T45" fmla="*/ 772 h 1404"/>
              <a:gd name="T46" fmla="*/ 919 w 1072"/>
              <a:gd name="T47" fmla="*/ 865 h 1404"/>
              <a:gd name="T48" fmla="*/ 946 w 1072"/>
              <a:gd name="T49" fmla="*/ 956 h 1404"/>
              <a:gd name="T50" fmla="*/ 971 w 1072"/>
              <a:gd name="T51" fmla="*/ 1044 h 1404"/>
              <a:gd name="T52" fmla="*/ 994 w 1072"/>
              <a:gd name="T53" fmla="*/ 1127 h 1404"/>
              <a:gd name="T54" fmla="*/ 1016 w 1072"/>
              <a:gd name="T55" fmla="*/ 1203 h 1404"/>
              <a:gd name="T56" fmla="*/ 1035 w 1072"/>
              <a:gd name="T57" fmla="*/ 1269 h 1404"/>
              <a:gd name="T58" fmla="*/ 1050 w 1072"/>
              <a:gd name="T59" fmla="*/ 1325 h 1404"/>
              <a:gd name="T60" fmla="*/ 1062 w 1072"/>
              <a:gd name="T61" fmla="*/ 1367 h 1404"/>
              <a:gd name="T62" fmla="*/ 1070 w 1072"/>
              <a:gd name="T63" fmla="*/ 1393 h 1404"/>
              <a:gd name="T64" fmla="*/ 1072 w 1072"/>
              <a:gd name="T65" fmla="*/ 1403 h 1404"/>
              <a:gd name="T66" fmla="*/ 353 w 1072"/>
              <a:gd name="T67" fmla="*/ 1404 h 1404"/>
              <a:gd name="T68" fmla="*/ 353 w 1072"/>
              <a:gd name="T69" fmla="*/ 1181 h 1404"/>
              <a:gd name="T70" fmla="*/ 196 w 1072"/>
              <a:gd name="T71" fmla="*/ 643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72" h="1404">
                <a:moveTo>
                  <a:pt x="196" y="643"/>
                </a:moveTo>
                <a:lnTo>
                  <a:pt x="0" y="0"/>
                </a:lnTo>
                <a:lnTo>
                  <a:pt x="575" y="1"/>
                </a:lnTo>
                <a:lnTo>
                  <a:pt x="580" y="3"/>
                </a:lnTo>
                <a:lnTo>
                  <a:pt x="591" y="10"/>
                </a:lnTo>
                <a:lnTo>
                  <a:pt x="598" y="16"/>
                </a:lnTo>
                <a:lnTo>
                  <a:pt x="607" y="25"/>
                </a:lnTo>
                <a:lnTo>
                  <a:pt x="618" y="36"/>
                </a:lnTo>
                <a:lnTo>
                  <a:pt x="629" y="50"/>
                </a:lnTo>
                <a:lnTo>
                  <a:pt x="642" y="67"/>
                </a:lnTo>
                <a:lnTo>
                  <a:pt x="655" y="88"/>
                </a:lnTo>
                <a:lnTo>
                  <a:pt x="671" y="112"/>
                </a:lnTo>
                <a:lnTo>
                  <a:pt x="685" y="141"/>
                </a:lnTo>
                <a:lnTo>
                  <a:pt x="702" y="174"/>
                </a:lnTo>
                <a:lnTo>
                  <a:pt x="718" y="212"/>
                </a:lnTo>
                <a:lnTo>
                  <a:pt x="735" y="256"/>
                </a:lnTo>
                <a:lnTo>
                  <a:pt x="751" y="304"/>
                </a:lnTo>
                <a:lnTo>
                  <a:pt x="770" y="361"/>
                </a:lnTo>
                <a:lnTo>
                  <a:pt x="791" y="429"/>
                </a:lnTo>
                <a:lnTo>
                  <a:pt x="815" y="506"/>
                </a:lnTo>
                <a:lnTo>
                  <a:pt x="840" y="591"/>
                </a:lnTo>
                <a:lnTo>
                  <a:pt x="865" y="680"/>
                </a:lnTo>
                <a:lnTo>
                  <a:pt x="893" y="772"/>
                </a:lnTo>
                <a:lnTo>
                  <a:pt x="919" y="865"/>
                </a:lnTo>
                <a:lnTo>
                  <a:pt x="946" y="956"/>
                </a:lnTo>
                <a:lnTo>
                  <a:pt x="971" y="1044"/>
                </a:lnTo>
                <a:lnTo>
                  <a:pt x="994" y="1127"/>
                </a:lnTo>
                <a:lnTo>
                  <a:pt x="1016" y="1203"/>
                </a:lnTo>
                <a:lnTo>
                  <a:pt x="1035" y="1269"/>
                </a:lnTo>
                <a:lnTo>
                  <a:pt x="1050" y="1325"/>
                </a:lnTo>
                <a:lnTo>
                  <a:pt x="1062" y="1367"/>
                </a:lnTo>
                <a:lnTo>
                  <a:pt x="1070" y="1393"/>
                </a:lnTo>
                <a:lnTo>
                  <a:pt x="1072" y="1403"/>
                </a:lnTo>
                <a:lnTo>
                  <a:pt x="353" y="1404"/>
                </a:lnTo>
                <a:lnTo>
                  <a:pt x="353" y="1181"/>
                </a:lnTo>
                <a:lnTo>
                  <a:pt x="196" y="643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06"/>
          <p:cNvSpPr>
            <a:spLocks/>
          </p:cNvSpPr>
          <p:nvPr/>
        </p:nvSpPr>
        <p:spPr bwMode="auto">
          <a:xfrm>
            <a:off x="3585471" y="2060232"/>
            <a:ext cx="287174" cy="91753"/>
          </a:xfrm>
          <a:custGeom>
            <a:avLst/>
            <a:gdLst>
              <a:gd name="T0" fmla="*/ 1226 w 1931"/>
              <a:gd name="T1" fmla="*/ 26 h 615"/>
              <a:gd name="T2" fmla="*/ 1775 w 1931"/>
              <a:gd name="T3" fmla="*/ 0 h 615"/>
              <a:gd name="T4" fmla="*/ 1931 w 1931"/>
              <a:gd name="T5" fmla="*/ 538 h 615"/>
              <a:gd name="T6" fmla="*/ 869 w 1931"/>
              <a:gd name="T7" fmla="*/ 615 h 615"/>
              <a:gd name="T8" fmla="*/ 0 w 1931"/>
              <a:gd name="T9" fmla="*/ 605 h 615"/>
              <a:gd name="T10" fmla="*/ 21 w 1931"/>
              <a:gd name="T11" fmla="*/ 515 h 615"/>
              <a:gd name="T12" fmla="*/ 668 w 1931"/>
              <a:gd name="T13" fmla="*/ 26 h 615"/>
              <a:gd name="T14" fmla="*/ 1226 w 1931"/>
              <a:gd name="T15" fmla="*/ 26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31" h="615">
                <a:moveTo>
                  <a:pt x="1226" y="26"/>
                </a:moveTo>
                <a:lnTo>
                  <a:pt x="1775" y="0"/>
                </a:lnTo>
                <a:lnTo>
                  <a:pt x="1931" y="538"/>
                </a:lnTo>
                <a:lnTo>
                  <a:pt x="869" y="615"/>
                </a:lnTo>
                <a:lnTo>
                  <a:pt x="0" y="605"/>
                </a:lnTo>
                <a:lnTo>
                  <a:pt x="21" y="515"/>
                </a:lnTo>
                <a:lnTo>
                  <a:pt x="668" y="26"/>
                </a:lnTo>
                <a:lnTo>
                  <a:pt x="1226" y="26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07"/>
          <p:cNvSpPr>
            <a:spLocks/>
          </p:cNvSpPr>
          <p:nvPr/>
        </p:nvSpPr>
        <p:spPr bwMode="auto">
          <a:xfrm>
            <a:off x="3568788" y="2421283"/>
            <a:ext cx="403950" cy="126309"/>
          </a:xfrm>
          <a:custGeom>
            <a:avLst/>
            <a:gdLst>
              <a:gd name="T0" fmla="*/ 41 w 2716"/>
              <a:gd name="T1" fmla="*/ 228 h 852"/>
              <a:gd name="T2" fmla="*/ 979 w 2716"/>
              <a:gd name="T3" fmla="*/ 228 h 852"/>
              <a:gd name="T4" fmla="*/ 1870 w 2716"/>
              <a:gd name="T5" fmla="*/ 132 h 852"/>
              <a:gd name="T6" fmla="*/ 2716 w 2716"/>
              <a:gd name="T7" fmla="*/ 0 h 852"/>
              <a:gd name="T8" fmla="*/ 2708 w 2716"/>
              <a:gd name="T9" fmla="*/ 497 h 852"/>
              <a:gd name="T10" fmla="*/ 2075 w 2716"/>
              <a:gd name="T11" fmla="*/ 652 h 852"/>
              <a:gd name="T12" fmla="*/ 2066 w 2716"/>
              <a:gd name="T13" fmla="*/ 654 h 852"/>
              <a:gd name="T14" fmla="*/ 2035 w 2716"/>
              <a:gd name="T15" fmla="*/ 659 h 852"/>
              <a:gd name="T16" fmla="*/ 1987 w 2716"/>
              <a:gd name="T17" fmla="*/ 667 h 852"/>
              <a:gd name="T18" fmla="*/ 1925 w 2716"/>
              <a:gd name="T19" fmla="*/ 677 h 852"/>
              <a:gd name="T20" fmla="*/ 1848 w 2716"/>
              <a:gd name="T21" fmla="*/ 690 h 852"/>
              <a:gd name="T22" fmla="*/ 1761 w 2716"/>
              <a:gd name="T23" fmla="*/ 705 h 852"/>
              <a:gd name="T24" fmla="*/ 1665 w 2716"/>
              <a:gd name="T25" fmla="*/ 720 h 852"/>
              <a:gd name="T26" fmla="*/ 1562 w 2716"/>
              <a:gd name="T27" fmla="*/ 735 h 852"/>
              <a:gd name="T28" fmla="*/ 1455 w 2716"/>
              <a:gd name="T29" fmla="*/ 752 h 852"/>
              <a:gd name="T30" fmla="*/ 1345 w 2716"/>
              <a:gd name="T31" fmla="*/ 768 h 852"/>
              <a:gd name="T32" fmla="*/ 1235 w 2716"/>
              <a:gd name="T33" fmla="*/ 783 h 852"/>
              <a:gd name="T34" fmla="*/ 1128 w 2716"/>
              <a:gd name="T35" fmla="*/ 797 h 852"/>
              <a:gd name="T36" fmla="*/ 1024 w 2716"/>
              <a:gd name="T37" fmla="*/ 809 h 852"/>
              <a:gd name="T38" fmla="*/ 926 w 2716"/>
              <a:gd name="T39" fmla="*/ 820 h 852"/>
              <a:gd name="T40" fmla="*/ 881 w 2716"/>
              <a:gd name="T41" fmla="*/ 824 h 852"/>
              <a:gd name="T42" fmla="*/ 837 w 2716"/>
              <a:gd name="T43" fmla="*/ 828 h 852"/>
              <a:gd name="T44" fmla="*/ 798 w 2716"/>
              <a:gd name="T45" fmla="*/ 830 h 852"/>
              <a:gd name="T46" fmla="*/ 759 w 2716"/>
              <a:gd name="T47" fmla="*/ 832 h 852"/>
              <a:gd name="T48" fmla="*/ 616 w 2716"/>
              <a:gd name="T49" fmla="*/ 838 h 852"/>
              <a:gd name="T50" fmla="*/ 478 w 2716"/>
              <a:gd name="T51" fmla="*/ 842 h 852"/>
              <a:gd name="T52" fmla="*/ 350 w 2716"/>
              <a:gd name="T53" fmla="*/ 845 h 852"/>
              <a:gd name="T54" fmla="*/ 235 w 2716"/>
              <a:gd name="T55" fmla="*/ 849 h 852"/>
              <a:gd name="T56" fmla="*/ 138 w 2716"/>
              <a:gd name="T57" fmla="*/ 850 h 852"/>
              <a:gd name="T58" fmla="*/ 64 w 2716"/>
              <a:gd name="T59" fmla="*/ 851 h 852"/>
              <a:gd name="T60" fmla="*/ 16 w 2716"/>
              <a:gd name="T61" fmla="*/ 852 h 852"/>
              <a:gd name="T62" fmla="*/ 0 w 2716"/>
              <a:gd name="T63" fmla="*/ 852 h 852"/>
              <a:gd name="T64" fmla="*/ 0 w 2716"/>
              <a:gd name="T65" fmla="*/ 228 h 852"/>
              <a:gd name="T66" fmla="*/ 41 w 2716"/>
              <a:gd name="T67" fmla="*/ 228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16" h="852">
                <a:moveTo>
                  <a:pt x="41" y="228"/>
                </a:moveTo>
                <a:lnTo>
                  <a:pt x="979" y="228"/>
                </a:lnTo>
                <a:lnTo>
                  <a:pt x="1870" y="132"/>
                </a:lnTo>
                <a:lnTo>
                  <a:pt x="2716" y="0"/>
                </a:lnTo>
                <a:lnTo>
                  <a:pt x="2708" y="497"/>
                </a:lnTo>
                <a:lnTo>
                  <a:pt x="2075" y="652"/>
                </a:lnTo>
                <a:lnTo>
                  <a:pt x="2066" y="654"/>
                </a:lnTo>
                <a:lnTo>
                  <a:pt x="2035" y="659"/>
                </a:lnTo>
                <a:lnTo>
                  <a:pt x="1987" y="667"/>
                </a:lnTo>
                <a:lnTo>
                  <a:pt x="1925" y="677"/>
                </a:lnTo>
                <a:lnTo>
                  <a:pt x="1848" y="690"/>
                </a:lnTo>
                <a:lnTo>
                  <a:pt x="1761" y="705"/>
                </a:lnTo>
                <a:lnTo>
                  <a:pt x="1665" y="720"/>
                </a:lnTo>
                <a:lnTo>
                  <a:pt x="1562" y="735"/>
                </a:lnTo>
                <a:lnTo>
                  <a:pt x="1455" y="752"/>
                </a:lnTo>
                <a:lnTo>
                  <a:pt x="1345" y="768"/>
                </a:lnTo>
                <a:lnTo>
                  <a:pt x="1235" y="783"/>
                </a:lnTo>
                <a:lnTo>
                  <a:pt x="1128" y="797"/>
                </a:lnTo>
                <a:lnTo>
                  <a:pt x="1024" y="809"/>
                </a:lnTo>
                <a:lnTo>
                  <a:pt x="926" y="820"/>
                </a:lnTo>
                <a:lnTo>
                  <a:pt x="881" y="824"/>
                </a:lnTo>
                <a:lnTo>
                  <a:pt x="837" y="828"/>
                </a:lnTo>
                <a:lnTo>
                  <a:pt x="798" y="830"/>
                </a:lnTo>
                <a:lnTo>
                  <a:pt x="759" y="832"/>
                </a:lnTo>
                <a:lnTo>
                  <a:pt x="616" y="838"/>
                </a:lnTo>
                <a:lnTo>
                  <a:pt x="478" y="842"/>
                </a:lnTo>
                <a:lnTo>
                  <a:pt x="350" y="845"/>
                </a:lnTo>
                <a:lnTo>
                  <a:pt x="235" y="849"/>
                </a:lnTo>
                <a:lnTo>
                  <a:pt x="138" y="850"/>
                </a:lnTo>
                <a:lnTo>
                  <a:pt x="64" y="851"/>
                </a:lnTo>
                <a:lnTo>
                  <a:pt x="16" y="852"/>
                </a:lnTo>
                <a:lnTo>
                  <a:pt x="0" y="852"/>
                </a:lnTo>
                <a:lnTo>
                  <a:pt x="0" y="228"/>
                </a:lnTo>
                <a:lnTo>
                  <a:pt x="41" y="228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08"/>
          <p:cNvSpPr>
            <a:spLocks/>
          </p:cNvSpPr>
          <p:nvPr/>
        </p:nvSpPr>
        <p:spPr bwMode="auto">
          <a:xfrm>
            <a:off x="4038659" y="1805231"/>
            <a:ext cx="200187" cy="309814"/>
          </a:xfrm>
          <a:custGeom>
            <a:avLst/>
            <a:gdLst>
              <a:gd name="T0" fmla="*/ 1336 w 1336"/>
              <a:gd name="T1" fmla="*/ 0 h 2078"/>
              <a:gd name="T2" fmla="*/ 1331 w 1336"/>
              <a:gd name="T3" fmla="*/ 179 h 2078"/>
              <a:gd name="T4" fmla="*/ 1319 w 1336"/>
              <a:gd name="T5" fmla="*/ 248 h 2078"/>
              <a:gd name="T6" fmla="*/ 1295 w 1336"/>
              <a:gd name="T7" fmla="*/ 370 h 2078"/>
              <a:gd name="T8" fmla="*/ 1261 w 1336"/>
              <a:gd name="T9" fmla="*/ 526 h 2078"/>
              <a:gd name="T10" fmla="*/ 1220 w 1336"/>
              <a:gd name="T11" fmla="*/ 700 h 2078"/>
              <a:gd name="T12" fmla="*/ 1185 w 1336"/>
              <a:gd name="T13" fmla="*/ 830 h 2078"/>
              <a:gd name="T14" fmla="*/ 1159 w 1336"/>
              <a:gd name="T15" fmla="*/ 915 h 2078"/>
              <a:gd name="T16" fmla="*/ 1134 w 1336"/>
              <a:gd name="T17" fmla="*/ 993 h 2078"/>
              <a:gd name="T18" fmla="*/ 1108 w 1336"/>
              <a:gd name="T19" fmla="*/ 1063 h 2078"/>
              <a:gd name="T20" fmla="*/ 1081 w 1336"/>
              <a:gd name="T21" fmla="*/ 1124 h 2078"/>
              <a:gd name="T22" fmla="*/ 1054 w 1336"/>
              <a:gd name="T23" fmla="*/ 1173 h 2078"/>
              <a:gd name="T24" fmla="*/ 985 w 1336"/>
              <a:gd name="T25" fmla="*/ 1263 h 2078"/>
              <a:gd name="T26" fmla="*/ 871 w 1336"/>
              <a:gd name="T27" fmla="*/ 1409 h 2078"/>
              <a:gd name="T28" fmla="*/ 774 w 1336"/>
              <a:gd name="T29" fmla="*/ 1534 h 2078"/>
              <a:gd name="T30" fmla="*/ 714 w 1336"/>
              <a:gd name="T31" fmla="*/ 1610 h 2078"/>
              <a:gd name="T32" fmla="*/ 689 w 1336"/>
              <a:gd name="T33" fmla="*/ 1634 h 2078"/>
              <a:gd name="T34" fmla="*/ 578 w 1336"/>
              <a:gd name="T35" fmla="*/ 1723 h 2078"/>
              <a:gd name="T36" fmla="*/ 417 w 1336"/>
              <a:gd name="T37" fmla="*/ 1847 h 2078"/>
              <a:gd name="T38" fmla="*/ 303 w 1336"/>
              <a:gd name="T39" fmla="*/ 1929 h 2078"/>
              <a:gd name="T40" fmla="*/ 246 w 1336"/>
              <a:gd name="T41" fmla="*/ 1967 h 2078"/>
              <a:gd name="T42" fmla="*/ 190 w 1336"/>
              <a:gd name="T43" fmla="*/ 1993 h 2078"/>
              <a:gd name="T44" fmla="*/ 115 w 1336"/>
              <a:gd name="T45" fmla="*/ 2027 h 2078"/>
              <a:gd name="T46" fmla="*/ 50 w 1336"/>
              <a:gd name="T47" fmla="*/ 2057 h 2078"/>
              <a:gd name="T48" fmla="*/ 9 w 1336"/>
              <a:gd name="T49" fmla="*/ 2076 h 2078"/>
              <a:gd name="T50" fmla="*/ 0 w 1336"/>
              <a:gd name="T51" fmla="*/ 1514 h 2078"/>
              <a:gd name="T52" fmla="*/ 46 w 1336"/>
              <a:gd name="T53" fmla="*/ 1449 h 2078"/>
              <a:gd name="T54" fmla="*/ 155 w 1336"/>
              <a:gd name="T55" fmla="*/ 1293 h 2078"/>
              <a:gd name="T56" fmla="*/ 218 w 1336"/>
              <a:gd name="T57" fmla="*/ 1196 h 2078"/>
              <a:gd name="T58" fmla="*/ 282 w 1336"/>
              <a:gd name="T59" fmla="*/ 1097 h 2078"/>
              <a:gd name="T60" fmla="*/ 338 w 1336"/>
              <a:gd name="T61" fmla="*/ 1002 h 2078"/>
              <a:gd name="T62" fmla="*/ 383 w 1336"/>
              <a:gd name="T63" fmla="*/ 917 h 2078"/>
              <a:gd name="T64" fmla="*/ 415 w 1336"/>
              <a:gd name="T65" fmla="*/ 845 h 2078"/>
              <a:gd name="T66" fmla="*/ 443 w 1336"/>
              <a:gd name="T67" fmla="*/ 769 h 2078"/>
              <a:gd name="T68" fmla="*/ 466 w 1336"/>
              <a:gd name="T69" fmla="*/ 692 h 2078"/>
              <a:gd name="T70" fmla="*/ 487 w 1336"/>
              <a:gd name="T71" fmla="*/ 615 h 2078"/>
              <a:gd name="T72" fmla="*/ 503 w 1336"/>
              <a:gd name="T73" fmla="*/ 537 h 2078"/>
              <a:gd name="T74" fmla="*/ 517 w 1336"/>
              <a:gd name="T75" fmla="*/ 461 h 2078"/>
              <a:gd name="T76" fmla="*/ 537 w 1336"/>
              <a:gd name="T77" fmla="*/ 316 h 2078"/>
              <a:gd name="T78" fmla="*/ 549 w 1336"/>
              <a:gd name="T79" fmla="*/ 190 h 2078"/>
              <a:gd name="T80" fmla="*/ 555 w 1336"/>
              <a:gd name="T81" fmla="*/ 90 h 2078"/>
              <a:gd name="T82" fmla="*/ 557 w 1336"/>
              <a:gd name="T83" fmla="*/ 24 h 2078"/>
              <a:gd name="T84" fmla="*/ 557 w 1336"/>
              <a:gd name="T85" fmla="*/ 0 h 2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36" h="2078">
                <a:moveTo>
                  <a:pt x="732" y="0"/>
                </a:moveTo>
                <a:lnTo>
                  <a:pt x="1336" y="0"/>
                </a:lnTo>
                <a:lnTo>
                  <a:pt x="1333" y="170"/>
                </a:lnTo>
                <a:lnTo>
                  <a:pt x="1331" y="179"/>
                </a:lnTo>
                <a:lnTo>
                  <a:pt x="1327" y="206"/>
                </a:lnTo>
                <a:lnTo>
                  <a:pt x="1319" y="248"/>
                </a:lnTo>
                <a:lnTo>
                  <a:pt x="1308" y="303"/>
                </a:lnTo>
                <a:lnTo>
                  <a:pt x="1295" y="370"/>
                </a:lnTo>
                <a:lnTo>
                  <a:pt x="1278" y="445"/>
                </a:lnTo>
                <a:lnTo>
                  <a:pt x="1261" y="526"/>
                </a:lnTo>
                <a:lnTo>
                  <a:pt x="1241" y="612"/>
                </a:lnTo>
                <a:lnTo>
                  <a:pt x="1220" y="700"/>
                </a:lnTo>
                <a:lnTo>
                  <a:pt x="1197" y="788"/>
                </a:lnTo>
                <a:lnTo>
                  <a:pt x="1185" y="830"/>
                </a:lnTo>
                <a:lnTo>
                  <a:pt x="1173" y="873"/>
                </a:lnTo>
                <a:lnTo>
                  <a:pt x="1159" y="915"/>
                </a:lnTo>
                <a:lnTo>
                  <a:pt x="1147" y="955"/>
                </a:lnTo>
                <a:lnTo>
                  <a:pt x="1134" y="993"/>
                </a:lnTo>
                <a:lnTo>
                  <a:pt x="1121" y="1029"/>
                </a:lnTo>
                <a:lnTo>
                  <a:pt x="1108" y="1063"/>
                </a:lnTo>
                <a:lnTo>
                  <a:pt x="1095" y="1095"/>
                </a:lnTo>
                <a:lnTo>
                  <a:pt x="1081" y="1124"/>
                </a:lnTo>
                <a:lnTo>
                  <a:pt x="1067" y="1150"/>
                </a:lnTo>
                <a:lnTo>
                  <a:pt x="1054" y="1173"/>
                </a:lnTo>
                <a:lnTo>
                  <a:pt x="1041" y="1192"/>
                </a:lnTo>
                <a:lnTo>
                  <a:pt x="985" y="1263"/>
                </a:lnTo>
                <a:lnTo>
                  <a:pt x="927" y="1337"/>
                </a:lnTo>
                <a:lnTo>
                  <a:pt x="871" y="1409"/>
                </a:lnTo>
                <a:lnTo>
                  <a:pt x="819" y="1476"/>
                </a:lnTo>
                <a:lnTo>
                  <a:pt x="774" y="1534"/>
                </a:lnTo>
                <a:lnTo>
                  <a:pt x="738" y="1579"/>
                </a:lnTo>
                <a:lnTo>
                  <a:pt x="714" y="1610"/>
                </a:lnTo>
                <a:lnTo>
                  <a:pt x="706" y="1620"/>
                </a:lnTo>
                <a:lnTo>
                  <a:pt x="689" y="1634"/>
                </a:lnTo>
                <a:lnTo>
                  <a:pt x="644" y="1670"/>
                </a:lnTo>
                <a:lnTo>
                  <a:pt x="578" y="1723"/>
                </a:lnTo>
                <a:lnTo>
                  <a:pt x="500" y="1783"/>
                </a:lnTo>
                <a:lnTo>
                  <a:pt x="417" y="1847"/>
                </a:lnTo>
                <a:lnTo>
                  <a:pt x="339" y="1904"/>
                </a:lnTo>
                <a:lnTo>
                  <a:pt x="303" y="1929"/>
                </a:lnTo>
                <a:lnTo>
                  <a:pt x="272" y="1950"/>
                </a:lnTo>
                <a:lnTo>
                  <a:pt x="246" y="1967"/>
                </a:lnTo>
                <a:lnTo>
                  <a:pt x="226" y="1978"/>
                </a:lnTo>
                <a:lnTo>
                  <a:pt x="190" y="1993"/>
                </a:lnTo>
                <a:lnTo>
                  <a:pt x="152" y="2011"/>
                </a:lnTo>
                <a:lnTo>
                  <a:pt x="115" y="2027"/>
                </a:lnTo>
                <a:lnTo>
                  <a:pt x="81" y="2043"/>
                </a:lnTo>
                <a:lnTo>
                  <a:pt x="50" y="2057"/>
                </a:lnTo>
                <a:lnTo>
                  <a:pt x="25" y="2068"/>
                </a:lnTo>
                <a:lnTo>
                  <a:pt x="9" y="2076"/>
                </a:lnTo>
                <a:lnTo>
                  <a:pt x="3" y="2078"/>
                </a:lnTo>
                <a:lnTo>
                  <a:pt x="0" y="1514"/>
                </a:lnTo>
                <a:lnTo>
                  <a:pt x="12" y="1496"/>
                </a:lnTo>
                <a:lnTo>
                  <a:pt x="46" y="1449"/>
                </a:lnTo>
                <a:lnTo>
                  <a:pt x="95" y="1379"/>
                </a:lnTo>
                <a:lnTo>
                  <a:pt x="155" y="1293"/>
                </a:lnTo>
                <a:lnTo>
                  <a:pt x="186" y="1245"/>
                </a:lnTo>
                <a:lnTo>
                  <a:pt x="218" y="1196"/>
                </a:lnTo>
                <a:lnTo>
                  <a:pt x="250" y="1147"/>
                </a:lnTo>
                <a:lnTo>
                  <a:pt x="282" y="1097"/>
                </a:lnTo>
                <a:lnTo>
                  <a:pt x="312" y="1049"/>
                </a:lnTo>
                <a:lnTo>
                  <a:pt x="338" y="1002"/>
                </a:lnTo>
                <a:lnTo>
                  <a:pt x="362" y="958"/>
                </a:lnTo>
                <a:lnTo>
                  <a:pt x="383" y="917"/>
                </a:lnTo>
                <a:lnTo>
                  <a:pt x="400" y="881"/>
                </a:lnTo>
                <a:lnTo>
                  <a:pt x="415" y="845"/>
                </a:lnTo>
                <a:lnTo>
                  <a:pt x="429" y="807"/>
                </a:lnTo>
                <a:lnTo>
                  <a:pt x="443" y="769"/>
                </a:lnTo>
                <a:lnTo>
                  <a:pt x="455" y="732"/>
                </a:lnTo>
                <a:lnTo>
                  <a:pt x="466" y="692"/>
                </a:lnTo>
                <a:lnTo>
                  <a:pt x="477" y="653"/>
                </a:lnTo>
                <a:lnTo>
                  <a:pt x="487" y="615"/>
                </a:lnTo>
                <a:lnTo>
                  <a:pt x="495" y="575"/>
                </a:lnTo>
                <a:lnTo>
                  <a:pt x="503" y="537"/>
                </a:lnTo>
                <a:lnTo>
                  <a:pt x="511" y="499"/>
                </a:lnTo>
                <a:lnTo>
                  <a:pt x="517" y="461"/>
                </a:lnTo>
                <a:lnTo>
                  <a:pt x="528" y="388"/>
                </a:lnTo>
                <a:lnTo>
                  <a:pt x="537" y="316"/>
                </a:lnTo>
                <a:lnTo>
                  <a:pt x="544" y="250"/>
                </a:lnTo>
                <a:lnTo>
                  <a:pt x="549" y="190"/>
                </a:lnTo>
                <a:lnTo>
                  <a:pt x="553" y="136"/>
                </a:lnTo>
                <a:lnTo>
                  <a:pt x="555" y="90"/>
                </a:lnTo>
                <a:lnTo>
                  <a:pt x="556" y="51"/>
                </a:lnTo>
                <a:lnTo>
                  <a:pt x="557" y="24"/>
                </a:lnTo>
                <a:lnTo>
                  <a:pt x="557" y="5"/>
                </a:lnTo>
                <a:lnTo>
                  <a:pt x="557" y="0"/>
                </a:lnTo>
                <a:lnTo>
                  <a:pt x="732" y="0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409"/>
          <p:cNvSpPr>
            <a:spLocks/>
          </p:cNvSpPr>
          <p:nvPr/>
        </p:nvSpPr>
        <p:spPr bwMode="auto">
          <a:xfrm>
            <a:off x="4073214" y="2042357"/>
            <a:ext cx="974722" cy="579114"/>
          </a:xfrm>
          <a:custGeom>
            <a:avLst/>
            <a:gdLst>
              <a:gd name="T0" fmla="*/ 6543 w 6543"/>
              <a:gd name="T1" fmla="*/ 3764 h 3883"/>
              <a:gd name="T2" fmla="*/ 5909 w 6543"/>
              <a:gd name="T3" fmla="*/ 3844 h 3883"/>
              <a:gd name="T4" fmla="*/ 5290 w 6543"/>
              <a:gd name="T5" fmla="*/ 3880 h 3883"/>
              <a:gd name="T6" fmla="*/ 4689 w 6543"/>
              <a:gd name="T7" fmla="*/ 3875 h 3883"/>
              <a:gd name="T8" fmla="*/ 4112 w 6543"/>
              <a:gd name="T9" fmla="*/ 3829 h 3883"/>
              <a:gd name="T10" fmla="*/ 3560 w 6543"/>
              <a:gd name="T11" fmla="*/ 3742 h 3883"/>
              <a:gd name="T12" fmla="*/ 3036 w 6543"/>
              <a:gd name="T13" fmla="*/ 3614 h 3883"/>
              <a:gd name="T14" fmla="*/ 2543 w 6543"/>
              <a:gd name="T15" fmla="*/ 3445 h 3883"/>
              <a:gd name="T16" fmla="*/ 2085 w 6543"/>
              <a:gd name="T17" fmla="*/ 3235 h 3883"/>
              <a:gd name="T18" fmla="*/ 1663 w 6543"/>
              <a:gd name="T19" fmla="*/ 2983 h 3883"/>
              <a:gd name="T20" fmla="*/ 1281 w 6543"/>
              <a:gd name="T21" fmla="*/ 2692 h 3883"/>
              <a:gd name="T22" fmla="*/ 942 w 6543"/>
              <a:gd name="T23" fmla="*/ 2361 h 3883"/>
              <a:gd name="T24" fmla="*/ 650 w 6543"/>
              <a:gd name="T25" fmla="*/ 1988 h 3883"/>
              <a:gd name="T26" fmla="*/ 407 w 6543"/>
              <a:gd name="T27" fmla="*/ 1576 h 3883"/>
              <a:gd name="T28" fmla="*/ 215 w 6543"/>
              <a:gd name="T29" fmla="*/ 1125 h 3883"/>
              <a:gd name="T30" fmla="*/ 78 w 6543"/>
              <a:gd name="T31" fmla="*/ 632 h 3883"/>
              <a:gd name="T32" fmla="*/ 0 w 6543"/>
              <a:gd name="T33" fmla="*/ 101 h 3883"/>
              <a:gd name="T34" fmla="*/ 21 w 6543"/>
              <a:gd name="T35" fmla="*/ 75 h 3883"/>
              <a:gd name="T36" fmla="*/ 48 w 6543"/>
              <a:gd name="T37" fmla="*/ 53 h 3883"/>
              <a:gd name="T38" fmla="*/ 80 w 6543"/>
              <a:gd name="T39" fmla="*/ 36 h 3883"/>
              <a:gd name="T40" fmla="*/ 116 w 6543"/>
              <a:gd name="T41" fmla="*/ 22 h 3883"/>
              <a:gd name="T42" fmla="*/ 155 w 6543"/>
              <a:gd name="T43" fmla="*/ 14 h 3883"/>
              <a:gd name="T44" fmla="*/ 196 w 6543"/>
              <a:gd name="T45" fmla="*/ 7 h 3883"/>
              <a:gd name="T46" fmla="*/ 238 w 6543"/>
              <a:gd name="T47" fmla="*/ 3 h 3883"/>
              <a:gd name="T48" fmla="*/ 278 w 6543"/>
              <a:gd name="T49" fmla="*/ 0 h 3883"/>
              <a:gd name="T50" fmla="*/ 357 w 6543"/>
              <a:gd name="T51" fmla="*/ 3 h 3883"/>
              <a:gd name="T52" fmla="*/ 423 w 6543"/>
              <a:gd name="T53" fmla="*/ 8 h 3883"/>
              <a:gd name="T54" fmla="*/ 486 w 6543"/>
              <a:gd name="T55" fmla="*/ 16 h 3883"/>
              <a:gd name="T56" fmla="*/ 585 w 6543"/>
              <a:gd name="T57" fmla="*/ 487 h 3883"/>
              <a:gd name="T58" fmla="*/ 741 w 6543"/>
              <a:gd name="T59" fmla="*/ 922 h 3883"/>
              <a:gd name="T60" fmla="*/ 947 w 6543"/>
              <a:gd name="T61" fmla="*/ 1322 h 3883"/>
              <a:gd name="T62" fmla="*/ 1201 w 6543"/>
              <a:gd name="T63" fmla="*/ 1686 h 3883"/>
              <a:gd name="T64" fmla="*/ 1495 w 6543"/>
              <a:gd name="T65" fmla="*/ 2015 h 3883"/>
              <a:gd name="T66" fmla="*/ 1827 w 6543"/>
              <a:gd name="T67" fmla="*/ 2307 h 3883"/>
              <a:gd name="T68" fmla="*/ 2191 w 6543"/>
              <a:gd name="T69" fmla="*/ 2564 h 3883"/>
              <a:gd name="T70" fmla="*/ 2583 w 6543"/>
              <a:gd name="T71" fmla="*/ 2785 h 3883"/>
              <a:gd name="T72" fmla="*/ 2998 w 6543"/>
              <a:gd name="T73" fmla="*/ 2970 h 3883"/>
              <a:gd name="T74" fmla="*/ 3431 w 6543"/>
              <a:gd name="T75" fmla="*/ 3118 h 3883"/>
              <a:gd name="T76" fmla="*/ 3877 w 6543"/>
              <a:gd name="T77" fmla="*/ 3230 h 3883"/>
              <a:gd name="T78" fmla="*/ 4332 w 6543"/>
              <a:gd name="T79" fmla="*/ 3307 h 3883"/>
              <a:gd name="T80" fmla="*/ 4791 w 6543"/>
              <a:gd name="T81" fmla="*/ 3347 h 3883"/>
              <a:gd name="T82" fmla="*/ 5249 w 6543"/>
              <a:gd name="T83" fmla="*/ 3350 h 3883"/>
              <a:gd name="T84" fmla="*/ 5702 w 6543"/>
              <a:gd name="T85" fmla="*/ 3317 h 3883"/>
              <a:gd name="T86" fmla="*/ 6144 w 6543"/>
              <a:gd name="T87" fmla="*/ 3248 h 3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543" h="3883">
                <a:moveTo>
                  <a:pt x="6144" y="3248"/>
                </a:moveTo>
                <a:lnTo>
                  <a:pt x="6543" y="3764"/>
                </a:lnTo>
                <a:lnTo>
                  <a:pt x="6224" y="3809"/>
                </a:lnTo>
                <a:lnTo>
                  <a:pt x="5909" y="3844"/>
                </a:lnTo>
                <a:lnTo>
                  <a:pt x="5597" y="3867"/>
                </a:lnTo>
                <a:lnTo>
                  <a:pt x="5290" y="3880"/>
                </a:lnTo>
                <a:lnTo>
                  <a:pt x="4987" y="3883"/>
                </a:lnTo>
                <a:lnTo>
                  <a:pt x="4689" y="3875"/>
                </a:lnTo>
                <a:lnTo>
                  <a:pt x="4398" y="3858"/>
                </a:lnTo>
                <a:lnTo>
                  <a:pt x="4112" y="3829"/>
                </a:lnTo>
                <a:lnTo>
                  <a:pt x="3833" y="3791"/>
                </a:lnTo>
                <a:lnTo>
                  <a:pt x="3560" y="3742"/>
                </a:lnTo>
                <a:lnTo>
                  <a:pt x="3294" y="3683"/>
                </a:lnTo>
                <a:lnTo>
                  <a:pt x="3036" y="3614"/>
                </a:lnTo>
                <a:lnTo>
                  <a:pt x="2785" y="3534"/>
                </a:lnTo>
                <a:lnTo>
                  <a:pt x="2543" y="3445"/>
                </a:lnTo>
                <a:lnTo>
                  <a:pt x="2309" y="3345"/>
                </a:lnTo>
                <a:lnTo>
                  <a:pt x="2085" y="3235"/>
                </a:lnTo>
                <a:lnTo>
                  <a:pt x="1868" y="3114"/>
                </a:lnTo>
                <a:lnTo>
                  <a:pt x="1663" y="2983"/>
                </a:lnTo>
                <a:lnTo>
                  <a:pt x="1467" y="2842"/>
                </a:lnTo>
                <a:lnTo>
                  <a:pt x="1281" y="2692"/>
                </a:lnTo>
                <a:lnTo>
                  <a:pt x="1106" y="2531"/>
                </a:lnTo>
                <a:lnTo>
                  <a:pt x="942" y="2361"/>
                </a:lnTo>
                <a:lnTo>
                  <a:pt x="791" y="2180"/>
                </a:lnTo>
                <a:lnTo>
                  <a:pt x="650" y="1988"/>
                </a:lnTo>
                <a:lnTo>
                  <a:pt x="522" y="1787"/>
                </a:lnTo>
                <a:lnTo>
                  <a:pt x="407" y="1576"/>
                </a:lnTo>
                <a:lnTo>
                  <a:pt x="304" y="1355"/>
                </a:lnTo>
                <a:lnTo>
                  <a:pt x="215" y="1125"/>
                </a:lnTo>
                <a:lnTo>
                  <a:pt x="140" y="884"/>
                </a:lnTo>
                <a:lnTo>
                  <a:pt x="78" y="632"/>
                </a:lnTo>
                <a:lnTo>
                  <a:pt x="32" y="372"/>
                </a:lnTo>
                <a:lnTo>
                  <a:pt x="0" y="101"/>
                </a:lnTo>
                <a:lnTo>
                  <a:pt x="10" y="87"/>
                </a:lnTo>
                <a:lnTo>
                  <a:pt x="21" y="75"/>
                </a:lnTo>
                <a:lnTo>
                  <a:pt x="34" y="63"/>
                </a:lnTo>
                <a:lnTo>
                  <a:pt x="48" y="53"/>
                </a:lnTo>
                <a:lnTo>
                  <a:pt x="64" y="44"/>
                </a:lnTo>
                <a:lnTo>
                  <a:pt x="80" y="36"/>
                </a:lnTo>
                <a:lnTo>
                  <a:pt x="98" y="29"/>
                </a:lnTo>
                <a:lnTo>
                  <a:pt x="116" y="22"/>
                </a:lnTo>
                <a:lnTo>
                  <a:pt x="135" y="18"/>
                </a:lnTo>
                <a:lnTo>
                  <a:pt x="155" y="14"/>
                </a:lnTo>
                <a:lnTo>
                  <a:pt x="175" y="9"/>
                </a:lnTo>
                <a:lnTo>
                  <a:pt x="196" y="7"/>
                </a:lnTo>
                <a:lnTo>
                  <a:pt x="217" y="4"/>
                </a:lnTo>
                <a:lnTo>
                  <a:pt x="238" y="3"/>
                </a:lnTo>
                <a:lnTo>
                  <a:pt x="258" y="1"/>
                </a:lnTo>
                <a:lnTo>
                  <a:pt x="278" y="0"/>
                </a:lnTo>
                <a:lnTo>
                  <a:pt x="319" y="0"/>
                </a:lnTo>
                <a:lnTo>
                  <a:pt x="357" y="3"/>
                </a:lnTo>
                <a:lnTo>
                  <a:pt x="393" y="5"/>
                </a:lnTo>
                <a:lnTo>
                  <a:pt x="423" y="8"/>
                </a:lnTo>
                <a:lnTo>
                  <a:pt x="470" y="14"/>
                </a:lnTo>
                <a:lnTo>
                  <a:pt x="486" y="16"/>
                </a:lnTo>
                <a:lnTo>
                  <a:pt x="529" y="256"/>
                </a:lnTo>
                <a:lnTo>
                  <a:pt x="585" y="487"/>
                </a:lnTo>
                <a:lnTo>
                  <a:pt x="656" y="709"/>
                </a:lnTo>
                <a:lnTo>
                  <a:pt x="741" y="922"/>
                </a:lnTo>
                <a:lnTo>
                  <a:pt x="838" y="1127"/>
                </a:lnTo>
                <a:lnTo>
                  <a:pt x="947" y="1322"/>
                </a:lnTo>
                <a:lnTo>
                  <a:pt x="1069" y="1509"/>
                </a:lnTo>
                <a:lnTo>
                  <a:pt x="1201" y="1686"/>
                </a:lnTo>
                <a:lnTo>
                  <a:pt x="1343" y="1855"/>
                </a:lnTo>
                <a:lnTo>
                  <a:pt x="1495" y="2015"/>
                </a:lnTo>
                <a:lnTo>
                  <a:pt x="1657" y="2165"/>
                </a:lnTo>
                <a:lnTo>
                  <a:pt x="1827" y="2307"/>
                </a:lnTo>
                <a:lnTo>
                  <a:pt x="2006" y="2440"/>
                </a:lnTo>
                <a:lnTo>
                  <a:pt x="2191" y="2564"/>
                </a:lnTo>
                <a:lnTo>
                  <a:pt x="2384" y="2679"/>
                </a:lnTo>
                <a:lnTo>
                  <a:pt x="2583" y="2785"/>
                </a:lnTo>
                <a:lnTo>
                  <a:pt x="2788" y="2882"/>
                </a:lnTo>
                <a:lnTo>
                  <a:pt x="2998" y="2970"/>
                </a:lnTo>
                <a:lnTo>
                  <a:pt x="3213" y="3048"/>
                </a:lnTo>
                <a:lnTo>
                  <a:pt x="3431" y="3118"/>
                </a:lnTo>
                <a:lnTo>
                  <a:pt x="3653" y="3179"/>
                </a:lnTo>
                <a:lnTo>
                  <a:pt x="3877" y="3230"/>
                </a:lnTo>
                <a:lnTo>
                  <a:pt x="4103" y="3273"/>
                </a:lnTo>
                <a:lnTo>
                  <a:pt x="4332" y="3307"/>
                </a:lnTo>
                <a:lnTo>
                  <a:pt x="4561" y="3331"/>
                </a:lnTo>
                <a:lnTo>
                  <a:pt x="4791" y="3347"/>
                </a:lnTo>
                <a:lnTo>
                  <a:pt x="5020" y="3353"/>
                </a:lnTo>
                <a:lnTo>
                  <a:pt x="5249" y="3350"/>
                </a:lnTo>
                <a:lnTo>
                  <a:pt x="5477" y="3338"/>
                </a:lnTo>
                <a:lnTo>
                  <a:pt x="5702" y="3317"/>
                </a:lnTo>
                <a:lnTo>
                  <a:pt x="5924" y="3287"/>
                </a:lnTo>
                <a:lnTo>
                  <a:pt x="6144" y="3248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410"/>
          <p:cNvSpPr>
            <a:spLocks/>
          </p:cNvSpPr>
          <p:nvPr/>
        </p:nvSpPr>
        <p:spPr bwMode="auto">
          <a:xfrm>
            <a:off x="4032700" y="1980395"/>
            <a:ext cx="362244" cy="604138"/>
          </a:xfrm>
          <a:custGeom>
            <a:avLst/>
            <a:gdLst>
              <a:gd name="T0" fmla="*/ 1657 w 2434"/>
              <a:gd name="T1" fmla="*/ 250 h 4053"/>
              <a:gd name="T2" fmla="*/ 1641 w 2434"/>
              <a:gd name="T3" fmla="*/ 397 h 4053"/>
              <a:gd name="T4" fmla="*/ 1612 w 2434"/>
              <a:gd name="T5" fmla="*/ 623 h 4053"/>
              <a:gd name="T6" fmla="*/ 1575 w 2434"/>
              <a:gd name="T7" fmla="*/ 884 h 4053"/>
              <a:gd name="T8" fmla="*/ 1531 w 2434"/>
              <a:gd name="T9" fmla="*/ 1136 h 4053"/>
              <a:gd name="T10" fmla="*/ 1490 w 2434"/>
              <a:gd name="T11" fmla="*/ 1311 h 4053"/>
              <a:gd name="T12" fmla="*/ 1455 w 2434"/>
              <a:gd name="T13" fmla="*/ 1429 h 4053"/>
              <a:gd name="T14" fmla="*/ 1407 w 2434"/>
              <a:gd name="T15" fmla="*/ 1571 h 4053"/>
              <a:gd name="T16" fmla="*/ 1345 w 2434"/>
              <a:gd name="T17" fmla="*/ 1732 h 4053"/>
              <a:gd name="T18" fmla="*/ 1270 w 2434"/>
              <a:gd name="T19" fmla="*/ 1908 h 4053"/>
              <a:gd name="T20" fmla="*/ 1185 w 2434"/>
              <a:gd name="T21" fmla="*/ 2092 h 4053"/>
              <a:gd name="T22" fmla="*/ 1087 w 2434"/>
              <a:gd name="T23" fmla="*/ 2280 h 4053"/>
              <a:gd name="T24" fmla="*/ 977 w 2434"/>
              <a:gd name="T25" fmla="*/ 2467 h 4053"/>
              <a:gd name="T26" fmla="*/ 857 w 2434"/>
              <a:gd name="T27" fmla="*/ 2647 h 4053"/>
              <a:gd name="T28" fmla="*/ 726 w 2434"/>
              <a:gd name="T29" fmla="*/ 2817 h 4053"/>
              <a:gd name="T30" fmla="*/ 584 w 2434"/>
              <a:gd name="T31" fmla="*/ 2969 h 4053"/>
              <a:gd name="T32" fmla="*/ 226 w 2434"/>
              <a:gd name="T33" fmla="*/ 3294 h 4053"/>
              <a:gd name="T34" fmla="*/ 29 w 2434"/>
              <a:gd name="T35" fmla="*/ 3471 h 4053"/>
              <a:gd name="T36" fmla="*/ 0 w 2434"/>
              <a:gd name="T37" fmla="*/ 3496 h 4053"/>
              <a:gd name="T38" fmla="*/ 27 w 2434"/>
              <a:gd name="T39" fmla="*/ 4039 h 4053"/>
              <a:gd name="T40" fmla="*/ 146 w 2434"/>
              <a:gd name="T41" fmla="*/ 3974 h 4053"/>
              <a:gd name="T42" fmla="*/ 335 w 2434"/>
              <a:gd name="T43" fmla="*/ 3862 h 4053"/>
              <a:gd name="T44" fmla="*/ 563 w 2434"/>
              <a:gd name="T45" fmla="*/ 3715 h 4053"/>
              <a:gd name="T46" fmla="*/ 721 w 2434"/>
              <a:gd name="T47" fmla="*/ 3601 h 4053"/>
              <a:gd name="T48" fmla="*/ 836 w 2434"/>
              <a:gd name="T49" fmla="*/ 3510 h 4053"/>
              <a:gd name="T50" fmla="*/ 945 w 2434"/>
              <a:gd name="T51" fmla="*/ 3416 h 4053"/>
              <a:gd name="T52" fmla="*/ 1157 w 2434"/>
              <a:gd name="T53" fmla="*/ 3214 h 4053"/>
              <a:gd name="T54" fmla="*/ 1373 w 2434"/>
              <a:gd name="T55" fmla="*/ 3000 h 4053"/>
              <a:gd name="T56" fmla="*/ 1545 w 2434"/>
              <a:gd name="T57" fmla="*/ 2814 h 4053"/>
              <a:gd name="T58" fmla="*/ 1641 w 2434"/>
              <a:gd name="T59" fmla="*/ 2701 h 4053"/>
              <a:gd name="T60" fmla="*/ 1730 w 2434"/>
              <a:gd name="T61" fmla="*/ 2586 h 4053"/>
              <a:gd name="T62" fmla="*/ 1809 w 2434"/>
              <a:gd name="T63" fmla="*/ 2472 h 4053"/>
              <a:gd name="T64" fmla="*/ 1878 w 2434"/>
              <a:gd name="T65" fmla="*/ 2356 h 4053"/>
              <a:gd name="T66" fmla="*/ 1933 w 2434"/>
              <a:gd name="T67" fmla="*/ 2242 h 4053"/>
              <a:gd name="T68" fmla="*/ 2034 w 2434"/>
              <a:gd name="T69" fmla="*/ 2001 h 4053"/>
              <a:gd name="T70" fmla="*/ 2135 w 2434"/>
              <a:gd name="T71" fmla="*/ 1734 h 4053"/>
              <a:gd name="T72" fmla="*/ 2210 w 2434"/>
              <a:gd name="T73" fmla="*/ 1496 h 4053"/>
              <a:gd name="T74" fmla="*/ 2249 w 2434"/>
              <a:gd name="T75" fmla="*/ 1347 h 4053"/>
              <a:gd name="T76" fmla="*/ 2283 w 2434"/>
              <a:gd name="T77" fmla="*/ 1196 h 4053"/>
              <a:gd name="T78" fmla="*/ 2308 w 2434"/>
              <a:gd name="T79" fmla="*/ 1041 h 4053"/>
              <a:gd name="T80" fmla="*/ 2325 w 2434"/>
              <a:gd name="T81" fmla="*/ 884 h 4053"/>
              <a:gd name="T82" fmla="*/ 2331 w 2434"/>
              <a:gd name="T83" fmla="*/ 725 h 4053"/>
              <a:gd name="T84" fmla="*/ 2336 w 2434"/>
              <a:gd name="T85" fmla="*/ 449 h 4053"/>
              <a:gd name="T86" fmla="*/ 2345 w 2434"/>
              <a:gd name="T87" fmla="*/ 248 h 4053"/>
              <a:gd name="T88" fmla="*/ 2359 w 2434"/>
              <a:gd name="T89" fmla="*/ 112 h 4053"/>
              <a:gd name="T90" fmla="*/ 2374 w 2434"/>
              <a:gd name="T91" fmla="*/ 54 h 4053"/>
              <a:gd name="T92" fmla="*/ 2387 w 2434"/>
              <a:gd name="T93" fmla="*/ 25 h 4053"/>
              <a:gd name="T94" fmla="*/ 2404 w 2434"/>
              <a:gd name="T95" fmla="*/ 8 h 4053"/>
              <a:gd name="T96" fmla="*/ 2423 w 2434"/>
              <a:gd name="T97" fmla="*/ 0 h 4053"/>
              <a:gd name="T98" fmla="*/ 2418 w 2434"/>
              <a:gd name="T99" fmla="*/ 0 h 4053"/>
              <a:gd name="T100" fmla="*/ 2287 w 2434"/>
              <a:gd name="T101" fmla="*/ 0 h 4053"/>
              <a:gd name="T102" fmla="*/ 2080 w 2434"/>
              <a:gd name="T103" fmla="*/ 0 h 4053"/>
              <a:gd name="T104" fmla="*/ 1863 w 2434"/>
              <a:gd name="T105" fmla="*/ 0 h 4053"/>
              <a:gd name="T106" fmla="*/ 1708 w 2434"/>
              <a:gd name="T107" fmla="*/ 0 h 4053"/>
              <a:gd name="T108" fmla="*/ 1661 w 2434"/>
              <a:gd name="T109" fmla="*/ 219 h 4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34" h="4053">
                <a:moveTo>
                  <a:pt x="1661" y="219"/>
                </a:moveTo>
                <a:lnTo>
                  <a:pt x="1660" y="226"/>
                </a:lnTo>
                <a:lnTo>
                  <a:pt x="1657" y="250"/>
                </a:lnTo>
                <a:lnTo>
                  <a:pt x="1653" y="288"/>
                </a:lnTo>
                <a:lnTo>
                  <a:pt x="1647" y="337"/>
                </a:lnTo>
                <a:lnTo>
                  <a:pt x="1641" y="397"/>
                </a:lnTo>
                <a:lnTo>
                  <a:pt x="1633" y="466"/>
                </a:lnTo>
                <a:lnTo>
                  <a:pt x="1623" y="542"/>
                </a:lnTo>
                <a:lnTo>
                  <a:pt x="1612" y="623"/>
                </a:lnTo>
                <a:lnTo>
                  <a:pt x="1601" y="708"/>
                </a:lnTo>
                <a:lnTo>
                  <a:pt x="1589" y="796"/>
                </a:lnTo>
                <a:lnTo>
                  <a:pt x="1575" y="884"/>
                </a:lnTo>
                <a:lnTo>
                  <a:pt x="1562" y="971"/>
                </a:lnTo>
                <a:lnTo>
                  <a:pt x="1546" y="1056"/>
                </a:lnTo>
                <a:lnTo>
                  <a:pt x="1531" y="1136"/>
                </a:lnTo>
                <a:lnTo>
                  <a:pt x="1516" y="1211"/>
                </a:lnTo>
                <a:lnTo>
                  <a:pt x="1499" y="1278"/>
                </a:lnTo>
                <a:lnTo>
                  <a:pt x="1490" y="1311"/>
                </a:lnTo>
                <a:lnTo>
                  <a:pt x="1480" y="1347"/>
                </a:lnTo>
                <a:lnTo>
                  <a:pt x="1468" y="1387"/>
                </a:lnTo>
                <a:lnTo>
                  <a:pt x="1455" y="1429"/>
                </a:lnTo>
                <a:lnTo>
                  <a:pt x="1440" y="1474"/>
                </a:lnTo>
                <a:lnTo>
                  <a:pt x="1424" y="1521"/>
                </a:lnTo>
                <a:lnTo>
                  <a:pt x="1407" y="1571"/>
                </a:lnTo>
                <a:lnTo>
                  <a:pt x="1387" y="1623"/>
                </a:lnTo>
                <a:lnTo>
                  <a:pt x="1367" y="1677"/>
                </a:lnTo>
                <a:lnTo>
                  <a:pt x="1345" y="1732"/>
                </a:lnTo>
                <a:lnTo>
                  <a:pt x="1321" y="1789"/>
                </a:lnTo>
                <a:lnTo>
                  <a:pt x="1297" y="1848"/>
                </a:lnTo>
                <a:lnTo>
                  <a:pt x="1270" y="1908"/>
                </a:lnTo>
                <a:lnTo>
                  <a:pt x="1243" y="1968"/>
                </a:lnTo>
                <a:lnTo>
                  <a:pt x="1214" y="2030"/>
                </a:lnTo>
                <a:lnTo>
                  <a:pt x="1185" y="2092"/>
                </a:lnTo>
                <a:lnTo>
                  <a:pt x="1153" y="2154"/>
                </a:lnTo>
                <a:lnTo>
                  <a:pt x="1121" y="2218"/>
                </a:lnTo>
                <a:lnTo>
                  <a:pt x="1087" y="2280"/>
                </a:lnTo>
                <a:lnTo>
                  <a:pt x="1052" y="2343"/>
                </a:lnTo>
                <a:lnTo>
                  <a:pt x="1015" y="2406"/>
                </a:lnTo>
                <a:lnTo>
                  <a:pt x="977" y="2467"/>
                </a:lnTo>
                <a:lnTo>
                  <a:pt x="938" y="2528"/>
                </a:lnTo>
                <a:lnTo>
                  <a:pt x="899" y="2588"/>
                </a:lnTo>
                <a:lnTo>
                  <a:pt x="857" y="2647"/>
                </a:lnTo>
                <a:lnTo>
                  <a:pt x="814" y="2706"/>
                </a:lnTo>
                <a:lnTo>
                  <a:pt x="770" y="2762"/>
                </a:lnTo>
                <a:lnTo>
                  <a:pt x="726" y="2817"/>
                </a:lnTo>
                <a:lnTo>
                  <a:pt x="680" y="2869"/>
                </a:lnTo>
                <a:lnTo>
                  <a:pt x="633" y="2920"/>
                </a:lnTo>
                <a:lnTo>
                  <a:pt x="584" y="2969"/>
                </a:lnTo>
                <a:lnTo>
                  <a:pt x="535" y="3016"/>
                </a:lnTo>
                <a:lnTo>
                  <a:pt x="359" y="3174"/>
                </a:lnTo>
                <a:lnTo>
                  <a:pt x="226" y="3294"/>
                </a:lnTo>
                <a:lnTo>
                  <a:pt x="131" y="3378"/>
                </a:lnTo>
                <a:lnTo>
                  <a:pt x="67" y="3435"/>
                </a:lnTo>
                <a:lnTo>
                  <a:pt x="29" y="3471"/>
                </a:lnTo>
                <a:lnTo>
                  <a:pt x="9" y="3488"/>
                </a:lnTo>
                <a:lnTo>
                  <a:pt x="2" y="3495"/>
                </a:lnTo>
                <a:lnTo>
                  <a:pt x="0" y="3496"/>
                </a:lnTo>
                <a:lnTo>
                  <a:pt x="0" y="4053"/>
                </a:lnTo>
                <a:lnTo>
                  <a:pt x="7" y="4050"/>
                </a:lnTo>
                <a:lnTo>
                  <a:pt x="27" y="4039"/>
                </a:lnTo>
                <a:lnTo>
                  <a:pt x="56" y="4023"/>
                </a:lnTo>
                <a:lnTo>
                  <a:pt x="97" y="4001"/>
                </a:lnTo>
                <a:lnTo>
                  <a:pt x="146" y="3974"/>
                </a:lnTo>
                <a:lnTo>
                  <a:pt x="203" y="3941"/>
                </a:lnTo>
                <a:lnTo>
                  <a:pt x="267" y="3904"/>
                </a:lnTo>
                <a:lnTo>
                  <a:pt x="335" y="3862"/>
                </a:lnTo>
                <a:lnTo>
                  <a:pt x="408" y="3817"/>
                </a:lnTo>
                <a:lnTo>
                  <a:pt x="484" y="3767"/>
                </a:lnTo>
                <a:lnTo>
                  <a:pt x="563" y="3715"/>
                </a:lnTo>
                <a:lnTo>
                  <a:pt x="643" y="3660"/>
                </a:lnTo>
                <a:lnTo>
                  <a:pt x="682" y="3630"/>
                </a:lnTo>
                <a:lnTo>
                  <a:pt x="721" y="3601"/>
                </a:lnTo>
                <a:lnTo>
                  <a:pt x="760" y="3572"/>
                </a:lnTo>
                <a:lnTo>
                  <a:pt x="799" y="3541"/>
                </a:lnTo>
                <a:lnTo>
                  <a:pt x="836" y="3510"/>
                </a:lnTo>
                <a:lnTo>
                  <a:pt x="873" y="3479"/>
                </a:lnTo>
                <a:lnTo>
                  <a:pt x="910" y="3447"/>
                </a:lnTo>
                <a:lnTo>
                  <a:pt x="945" y="3416"/>
                </a:lnTo>
                <a:lnTo>
                  <a:pt x="1014" y="3351"/>
                </a:lnTo>
                <a:lnTo>
                  <a:pt x="1086" y="3284"/>
                </a:lnTo>
                <a:lnTo>
                  <a:pt x="1157" y="3214"/>
                </a:lnTo>
                <a:lnTo>
                  <a:pt x="1230" y="3145"/>
                </a:lnTo>
                <a:lnTo>
                  <a:pt x="1301" y="3074"/>
                </a:lnTo>
                <a:lnTo>
                  <a:pt x="1373" y="3000"/>
                </a:lnTo>
                <a:lnTo>
                  <a:pt x="1443" y="2927"/>
                </a:lnTo>
                <a:lnTo>
                  <a:pt x="1512" y="2852"/>
                </a:lnTo>
                <a:lnTo>
                  <a:pt x="1545" y="2814"/>
                </a:lnTo>
                <a:lnTo>
                  <a:pt x="1578" y="2777"/>
                </a:lnTo>
                <a:lnTo>
                  <a:pt x="1610" y="2739"/>
                </a:lnTo>
                <a:lnTo>
                  <a:pt x="1641" y="2701"/>
                </a:lnTo>
                <a:lnTo>
                  <a:pt x="1672" y="2663"/>
                </a:lnTo>
                <a:lnTo>
                  <a:pt x="1701" y="2624"/>
                </a:lnTo>
                <a:lnTo>
                  <a:pt x="1730" y="2586"/>
                </a:lnTo>
                <a:lnTo>
                  <a:pt x="1757" y="2547"/>
                </a:lnTo>
                <a:lnTo>
                  <a:pt x="1784" y="2509"/>
                </a:lnTo>
                <a:lnTo>
                  <a:pt x="1809" y="2472"/>
                </a:lnTo>
                <a:lnTo>
                  <a:pt x="1833" y="2433"/>
                </a:lnTo>
                <a:lnTo>
                  <a:pt x="1856" y="2395"/>
                </a:lnTo>
                <a:lnTo>
                  <a:pt x="1878" y="2356"/>
                </a:lnTo>
                <a:lnTo>
                  <a:pt x="1898" y="2318"/>
                </a:lnTo>
                <a:lnTo>
                  <a:pt x="1917" y="2280"/>
                </a:lnTo>
                <a:lnTo>
                  <a:pt x="1933" y="2242"/>
                </a:lnTo>
                <a:lnTo>
                  <a:pt x="1966" y="2165"/>
                </a:lnTo>
                <a:lnTo>
                  <a:pt x="2000" y="2085"/>
                </a:lnTo>
                <a:lnTo>
                  <a:pt x="2034" y="2001"/>
                </a:lnTo>
                <a:lnTo>
                  <a:pt x="2069" y="1914"/>
                </a:lnTo>
                <a:lnTo>
                  <a:pt x="2102" y="1825"/>
                </a:lnTo>
                <a:lnTo>
                  <a:pt x="2135" y="1734"/>
                </a:lnTo>
                <a:lnTo>
                  <a:pt x="2166" y="1640"/>
                </a:lnTo>
                <a:lnTo>
                  <a:pt x="2196" y="1544"/>
                </a:lnTo>
                <a:lnTo>
                  <a:pt x="2210" y="1496"/>
                </a:lnTo>
                <a:lnTo>
                  <a:pt x="2224" y="1446"/>
                </a:lnTo>
                <a:lnTo>
                  <a:pt x="2237" y="1397"/>
                </a:lnTo>
                <a:lnTo>
                  <a:pt x="2249" y="1347"/>
                </a:lnTo>
                <a:lnTo>
                  <a:pt x="2261" y="1297"/>
                </a:lnTo>
                <a:lnTo>
                  <a:pt x="2272" y="1246"/>
                </a:lnTo>
                <a:lnTo>
                  <a:pt x="2283" y="1196"/>
                </a:lnTo>
                <a:lnTo>
                  <a:pt x="2292" y="1144"/>
                </a:lnTo>
                <a:lnTo>
                  <a:pt x="2301" y="1092"/>
                </a:lnTo>
                <a:lnTo>
                  <a:pt x="2308" y="1041"/>
                </a:lnTo>
                <a:lnTo>
                  <a:pt x="2315" y="989"/>
                </a:lnTo>
                <a:lnTo>
                  <a:pt x="2320" y="936"/>
                </a:lnTo>
                <a:lnTo>
                  <a:pt x="2325" y="884"/>
                </a:lnTo>
                <a:lnTo>
                  <a:pt x="2328" y="831"/>
                </a:lnTo>
                <a:lnTo>
                  <a:pt x="2330" y="778"/>
                </a:lnTo>
                <a:lnTo>
                  <a:pt x="2331" y="725"/>
                </a:lnTo>
                <a:lnTo>
                  <a:pt x="2332" y="624"/>
                </a:lnTo>
                <a:lnTo>
                  <a:pt x="2334" y="532"/>
                </a:lnTo>
                <a:lnTo>
                  <a:pt x="2336" y="449"/>
                </a:lnTo>
                <a:lnTo>
                  <a:pt x="2338" y="374"/>
                </a:lnTo>
                <a:lnTo>
                  <a:pt x="2340" y="307"/>
                </a:lnTo>
                <a:lnTo>
                  <a:pt x="2345" y="248"/>
                </a:lnTo>
                <a:lnTo>
                  <a:pt x="2349" y="196"/>
                </a:lnTo>
                <a:lnTo>
                  <a:pt x="2353" y="150"/>
                </a:lnTo>
                <a:lnTo>
                  <a:pt x="2359" y="112"/>
                </a:lnTo>
                <a:lnTo>
                  <a:pt x="2367" y="80"/>
                </a:lnTo>
                <a:lnTo>
                  <a:pt x="2370" y="67"/>
                </a:lnTo>
                <a:lnTo>
                  <a:pt x="2374" y="54"/>
                </a:lnTo>
                <a:lnTo>
                  <a:pt x="2379" y="43"/>
                </a:lnTo>
                <a:lnTo>
                  <a:pt x="2383" y="34"/>
                </a:lnTo>
                <a:lnTo>
                  <a:pt x="2387" y="25"/>
                </a:lnTo>
                <a:lnTo>
                  <a:pt x="2393" y="19"/>
                </a:lnTo>
                <a:lnTo>
                  <a:pt x="2398" y="12"/>
                </a:lnTo>
                <a:lnTo>
                  <a:pt x="2404" y="8"/>
                </a:lnTo>
                <a:lnTo>
                  <a:pt x="2409" y="4"/>
                </a:lnTo>
                <a:lnTo>
                  <a:pt x="2416" y="1"/>
                </a:lnTo>
                <a:lnTo>
                  <a:pt x="2423" y="0"/>
                </a:lnTo>
                <a:lnTo>
                  <a:pt x="2429" y="0"/>
                </a:lnTo>
                <a:lnTo>
                  <a:pt x="2434" y="0"/>
                </a:lnTo>
                <a:lnTo>
                  <a:pt x="2418" y="0"/>
                </a:lnTo>
                <a:lnTo>
                  <a:pt x="2387" y="0"/>
                </a:lnTo>
                <a:lnTo>
                  <a:pt x="2343" y="0"/>
                </a:lnTo>
                <a:lnTo>
                  <a:pt x="2287" y="0"/>
                </a:lnTo>
                <a:lnTo>
                  <a:pt x="2223" y="0"/>
                </a:lnTo>
                <a:lnTo>
                  <a:pt x="2153" y="0"/>
                </a:lnTo>
                <a:lnTo>
                  <a:pt x="2080" y="0"/>
                </a:lnTo>
                <a:lnTo>
                  <a:pt x="2005" y="0"/>
                </a:lnTo>
                <a:lnTo>
                  <a:pt x="1931" y="0"/>
                </a:lnTo>
                <a:lnTo>
                  <a:pt x="1863" y="0"/>
                </a:lnTo>
                <a:lnTo>
                  <a:pt x="1801" y="0"/>
                </a:lnTo>
                <a:lnTo>
                  <a:pt x="1749" y="0"/>
                </a:lnTo>
                <a:lnTo>
                  <a:pt x="1708" y="0"/>
                </a:lnTo>
                <a:lnTo>
                  <a:pt x="1682" y="0"/>
                </a:lnTo>
                <a:lnTo>
                  <a:pt x="1672" y="0"/>
                </a:lnTo>
                <a:lnTo>
                  <a:pt x="1661" y="219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Rectangle 411"/>
          <p:cNvSpPr>
            <a:spLocks noChangeArrowheads="1"/>
          </p:cNvSpPr>
          <p:nvPr/>
        </p:nvSpPr>
        <p:spPr bwMode="auto">
          <a:xfrm>
            <a:off x="4603473" y="2385354"/>
            <a:ext cx="620820" cy="86986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12"/>
          <p:cNvSpPr>
            <a:spLocks/>
          </p:cNvSpPr>
          <p:nvPr/>
        </p:nvSpPr>
        <p:spPr bwMode="auto">
          <a:xfrm>
            <a:off x="5021722" y="2385354"/>
            <a:ext cx="204954" cy="479020"/>
          </a:xfrm>
          <a:custGeom>
            <a:avLst/>
            <a:gdLst>
              <a:gd name="T0" fmla="*/ 496 w 1375"/>
              <a:gd name="T1" fmla="*/ 0 h 3219"/>
              <a:gd name="T2" fmla="*/ 1375 w 1375"/>
              <a:gd name="T3" fmla="*/ 0 h 3219"/>
              <a:gd name="T4" fmla="*/ 1375 w 1375"/>
              <a:gd name="T5" fmla="*/ 2524 h 3219"/>
              <a:gd name="T6" fmla="*/ 1374 w 1375"/>
              <a:gd name="T7" fmla="*/ 2571 h 3219"/>
              <a:gd name="T8" fmla="*/ 1370 w 1375"/>
              <a:gd name="T9" fmla="*/ 2623 h 3219"/>
              <a:gd name="T10" fmla="*/ 1368 w 1375"/>
              <a:gd name="T11" fmla="*/ 2650 h 3219"/>
              <a:gd name="T12" fmla="*/ 1365 w 1375"/>
              <a:gd name="T13" fmla="*/ 2678 h 3219"/>
              <a:gd name="T14" fmla="*/ 1360 w 1375"/>
              <a:gd name="T15" fmla="*/ 2706 h 3219"/>
              <a:gd name="T16" fmla="*/ 1356 w 1375"/>
              <a:gd name="T17" fmla="*/ 2735 h 3219"/>
              <a:gd name="T18" fmla="*/ 1350 w 1375"/>
              <a:gd name="T19" fmla="*/ 2764 h 3219"/>
              <a:gd name="T20" fmla="*/ 1344 w 1375"/>
              <a:gd name="T21" fmla="*/ 2792 h 3219"/>
              <a:gd name="T22" fmla="*/ 1337 w 1375"/>
              <a:gd name="T23" fmla="*/ 2821 h 3219"/>
              <a:gd name="T24" fmla="*/ 1328 w 1375"/>
              <a:gd name="T25" fmla="*/ 2850 h 3219"/>
              <a:gd name="T26" fmla="*/ 1320 w 1375"/>
              <a:gd name="T27" fmla="*/ 2879 h 3219"/>
              <a:gd name="T28" fmla="*/ 1310 w 1375"/>
              <a:gd name="T29" fmla="*/ 2906 h 3219"/>
              <a:gd name="T30" fmla="*/ 1300 w 1375"/>
              <a:gd name="T31" fmla="*/ 2935 h 3219"/>
              <a:gd name="T32" fmla="*/ 1288 w 1375"/>
              <a:gd name="T33" fmla="*/ 2961 h 3219"/>
              <a:gd name="T34" fmla="*/ 1275 w 1375"/>
              <a:gd name="T35" fmla="*/ 2989 h 3219"/>
              <a:gd name="T36" fmla="*/ 1261 w 1375"/>
              <a:gd name="T37" fmla="*/ 3014 h 3219"/>
              <a:gd name="T38" fmla="*/ 1246 w 1375"/>
              <a:gd name="T39" fmla="*/ 3038 h 3219"/>
              <a:gd name="T40" fmla="*/ 1230 w 1375"/>
              <a:gd name="T41" fmla="*/ 3062 h 3219"/>
              <a:gd name="T42" fmla="*/ 1213 w 1375"/>
              <a:gd name="T43" fmla="*/ 3084 h 3219"/>
              <a:gd name="T44" fmla="*/ 1194 w 1375"/>
              <a:gd name="T45" fmla="*/ 3106 h 3219"/>
              <a:gd name="T46" fmla="*/ 1175 w 1375"/>
              <a:gd name="T47" fmla="*/ 3126 h 3219"/>
              <a:gd name="T48" fmla="*/ 1154 w 1375"/>
              <a:gd name="T49" fmla="*/ 3144 h 3219"/>
              <a:gd name="T50" fmla="*/ 1131 w 1375"/>
              <a:gd name="T51" fmla="*/ 3160 h 3219"/>
              <a:gd name="T52" fmla="*/ 1107 w 1375"/>
              <a:gd name="T53" fmla="*/ 3175 h 3219"/>
              <a:gd name="T54" fmla="*/ 1082 w 1375"/>
              <a:gd name="T55" fmla="*/ 3188 h 3219"/>
              <a:gd name="T56" fmla="*/ 1056 w 1375"/>
              <a:gd name="T57" fmla="*/ 3199 h 3219"/>
              <a:gd name="T58" fmla="*/ 1028 w 1375"/>
              <a:gd name="T59" fmla="*/ 3208 h 3219"/>
              <a:gd name="T60" fmla="*/ 999 w 1375"/>
              <a:gd name="T61" fmla="*/ 3213 h 3219"/>
              <a:gd name="T62" fmla="*/ 968 w 1375"/>
              <a:gd name="T63" fmla="*/ 3217 h 3219"/>
              <a:gd name="T64" fmla="*/ 935 w 1375"/>
              <a:gd name="T65" fmla="*/ 3219 h 3219"/>
              <a:gd name="T66" fmla="*/ 0 w 1375"/>
              <a:gd name="T67" fmla="*/ 3219 h 3219"/>
              <a:gd name="T68" fmla="*/ 0 w 1375"/>
              <a:gd name="T69" fmla="*/ 2627 h 3219"/>
              <a:gd name="T70" fmla="*/ 313 w 1375"/>
              <a:gd name="T71" fmla="*/ 2627 h 3219"/>
              <a:gd name="T72" fmla="*/ 341 w 1375"/>
              <a:gd name="T73" fmla="*/ 2621 h 3219"/>
              <a:gd name="T74" fmla="*/ 370 w 1375"/>
              <a:gd name="T75" fmla="*/ 2613 h 3219"/>
              <a:gd name="T76" fmla="*/ 384 w 1375"/>
              <a:gd name="T77" fmla="*/ 2609 h 3219"/>
              <a:gd name="T78" fmla="*/ 397 w 1375"/>
              <a:gd name="T79" fmla="*/ 2603 h 3219"/>
              <a:gd name="T80" fmla="*/ 412 w 1375"/>
              <a:gd name="T81" fmla="*/ 2597 h 3219"/>
              <a:gd name="T82" fmla="*/ 424 w 1375"/>
              <a:gd name="T83" fmla="*/ 2590 h 3219"/>
              <a:gd name="T84" fmla="*/ 436 w 1375"/>
              <a:gd name="T85" fmla="*/ 2581 h 3219"/>
              <a:gd name="T86" fmla="*/ 448 w 1375"/>
              <a:gd name="T87" fmla="*/ 2571 h 3219"/>
              <a:gd name="T88" fmla="*/ 459 w 1375"/>
              <a:gd name="T89" fmla="*/ 2560 h 3219"/>
              <a:gd name="T90" fmla="*/ 469 w 1375"/>
              <a:gd name="T91" fmla="*/ 2548 h 3219"/>
              <a:gd name="T92" fmla="*/ 477 w 1375"/>
              <a:gd name="T93" fmla="*/ 2535 h 3219"/>
              <a:gd name="T94" fmla="*/ 485 w 1375"/>
              <a:gd name="T95" fmla="*/ 2520 h 3219"/>
              <a:gd name="T96" fmla="*/ 491 w 1375"/>
              <a:gd name="T97" fmla="*/ 2502 h 3219"/>
              <a:gd name="T98" fmla="*/ 496 w 1375"/>
              <a:gd name="T99" fmla="*/ 2482 h 3219"/>
              <a:gd name="T100" fmla="*/ 496 w 1375"/>
              <a:gd name="T101" fmla="*/ 0 h 3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75" h="3219">
                <a:moveTo>
                  <a:pt x="496" y="0"/>
                </a:moveTo>
                <a:lnTo>
                  <a:pt x="1375" y="0"/>
                </a:lnTo>
                <a:lnTo>
                  <a:pt x="1375" y="2524"/>
                </a:lnTo>
                <a:lnTo>
                  <a:pt x="1374" y="2571"/>
                </a:lnTo>
                <a:lnTo>
                  <a:pt x="1370" y="2623"/>
                </a:lnTo>
                <a:lnTo>
                  <a:pt x="1368" y="2650"/>
                </a:lnTo>
                <a:lnTo>
                  <a:pt x="1365" y="2678"/>
                </a:lnTo>
                <a:lnTo>
                  <a:pt x="1360" y="2706"/>
                </a:lnTo>
                <a:lnTo>
                  <a:pt x="1356" y="2735"/>
                </a:lnTo>
                <a:lnTo>
                  <a:pt x="1350" y="2764"/>
                </a:lnTo>
                <a:lnTo>
                  <a:pt x="1344" y="2792"/>
                </a:lnTo>
                <a:lnTo>
                  <a:pt x="1337" y="2821"/>
                </a:lnTo>
                <a:lnTo>
                  <a:pt x="1328" y="2850"/>
                </a:lnTo>
                <a:lnTo>
                  <a:pt x="1320" y="2879"/>
                </a:lnTo>
                <a:lnTo>
                  <a:pt x="1310" y="2906"/>
                </a:lnTo>
                <a:lnTo>
                  <a:pt x="1300" y="2935"/>
                </a:lnTo>
                <a:lnTo>
                  <a:pt x="1288" y="2961"/>
                </a:lnTo>
                <a:lnTo>
                  <a:pt x="1275" y="2989"/>
                </a:lnTo>
                <a:lnTo>
                  <a:pt x="1261" y="3014"/>
                </a:lnTo>
                <a:lnTo>
                  <a:pt x="1246" y="3038"/>
                </a:lnTo>
                <a:lnTo>
                  <a:pt x="1230" y="3062"/>
                </a:lnTo>
                <a:lnTo>
                  <a:pt x="1213" y="3084"/>
                </a:lnTo>
                <a:lnTo>
                  <a:pt x="1194" y="3106"/>
                </a:lnTo>
                <a:lnTo>
                  <a:pt x="1175" y="3126"/>
                </a:lnTo>
                <a:lnTo>
                  <a:pt x="1154" y="3144"/>
                </a:lnTo>
                <a:lnTo>
                  <a:pt x="1131" y="3160"/>
                </a:lnTo>
                <a:lnTo>
                  <a:pt x="1107" y="3175"/>
                </a:lnTo>
                <a:lnTo>
                  <a:pt x="1082" y="3188"/>
                </a:lnTo>
                <a:lnTo>
                  <a:pt x="1056" y="3199"/>
                </a:lnTo>
                <a:lnTo>
                  <a:pt x="1028" y="3208"/>
                </a:lnTo>
                <a:lnTo>
                  <a:pt x="999" y="3213"/>
                </a:lnTo>
                <a:lnTo>
                  <a:pt x="968" y="3217"/>
                </a:lnTo>
                <a:lnTo>
                  <a:pt x="935" y="3219"/>
                </a:lnTo>
                <a:lnTo>
                  <a:pt x="0" y="3219"/>
                </a:lnTo>
                <a:lnTo>
                  <a:pt x="0" y="2627"/>
                </a:lnTo>
                <a:lnTo>
                  <a:pt x="313" y="2627"/>
                </a:lnTo>
                <a:lnTo>
                  <a:pt x="341" y="2621"/>
                </a:lnTo>
                <a:lnTo>
                  <a:pt x="370" y="2613"/>
                </a:lnTo>
                <a:lnTo>
                  <a:pt x="384" y="2609"/>
                </a:lnTo>
                <a:lnTo>
                  <a:pt x="397" y="2603"/>
                </a:lnTo>
                <a:lnTo>
                  <a:pt x="412" y="2597"/>
                </a:lnTo>
                <a:lnTo>
                  <a:pt x="424" y="2590"/>
                </a:lnTo>
                <a:lnTo>
                  <a:pt x="436" y="2581"/>
                </a:lnTo>
                <a:lnTo>
                  <a:pt x="448" y="2571"/>
                </a:lnTo>
                <a:lnTo>
                  <a:pt x="459" y="2560"/>
                </a:lnTo>
                <a:lnTo>
                  <a:pt x="469" y="2548"/>
                </a:lnTo>
                <a:lnTo>
                  <a:pt x="477" y="2535"/>
                </a:lnTo>
                <a:lnTo>
                  <a:pt x="485" y="2520"/>
                </a:lnTo>
                <a:lnTo>
                  <a:pt x="491" y="2502"/>
                </a:lnTo>
                <a:lnTo>
                  <a:pt x="496" y="2482"/>
                </a:lnTo>
                <a:lnTo>
                  <a:pt x="496" y="0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Rectangle 413"/>
          <p:cNvSpPr>
            <a:spLocks noChangeArrowheads="1"/>
          </p:cNvSpPr>
          <p:nvPr/>
        </p:nvSpPr>
        <p:spPr bwMode="auto">
          <a:xfrm>
            <a:off x="4603473" y="2385354"/>
            <a:ext cx="122734" cy="501661"/>
          </a:xfrm>
          <a:prstGeom prst="rect">
            <a:avLst/>
          </a:prstGeom>
          <a:solidFill>
            <a:srgbClr val="8E0000"/>
          </a:solidFill>
          <a:ln w="2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14"/>
          <p:cNvSpPr>
            <a:spLocks/>
          </p:cNvSpPr>
          <p:nvPr/>
        </p:nvSpPr>
        <p:spPr bwMode="auto">
          <a:xfrm>
            <a:off x="4713099" y="1956381"/>
            <a:ext cx="1227340" cy="842456"/>
          </a:xfrm>
          <a:custGeom>
            <a:avLst/>
            <a:gdLst>
              <a:gd name="T0" fmla="*/ 8240 w 8240"/>
              <a:gd name="T1" fmla="*/ 6 h 5654"/>
              <a:gd name="T2" fmla="*/ 8236 w 8240"/>
              <a:gd name="T3" fmla="*/ 100 h 5654"/>
              <a:gd name="T4" fmla="*/ 8231 w 8240"/>
              <a:gd name="T5" fmla="*/ 275 h 5654"/>
              <a:gd name="T6" fmla="*/ 8223 w 8240"/>
              <a:gd name="T7" fmla="*/ 493 h 5654"/>
              <a:gd name="T8" fmla="*/ 8215 w 8240"/>
              <a:gd name="T9" fmla="*/ 722 h 5654"/>
              <a:gd name="T10" fmla="*/ 8206 w 8240"/>
              <a:gd name="T11" fmla="*/ 924 h 5654"/>
              <a:gd name="T12" fmla="*/ 8198 w 8240"/>
              <a:gd name="T13" fmla="*/ 1026 h 5654"/>
              <a:gd name="T14" fmla="*/ 8183 w 8240"/>
              <a:gd name="T15" fmla="*/ 1152 h 5654"/>
              <a:gd name="T16" fmla="*/ 8157 w 8240"/>
              <a:gd name="T17" fmla="*/ 1297 h 5654"/>
              <a:gd name="T18" fmla="*/ 8123 w 8240"/>
              <a:gd name="T19" fmla="*/ 1455 h 5654"/>
              <a:gd name="T20" fmla="*/ 8078 w 8240"/>
              <a:gd name="T21" fmla="*/ 1622 h 5654"/>
              <a:gd name="T22" fmla="*/ 8022 w 8240"/>
              <a:gd name="T23" fmla="*/ 1792 h 5654"/>
              <a:gd name="T24" fmla="*/ 7953 w 8240"/>
              <a:gd name="T25" fmla="*/ 1962 h 5654"/>
              <a:gd name="T26" fmla="*/ 7871 w 8240"/>
              <a:gd name="T27" fmla="*/ 2124 h 5654"/>
              <a:gd name="T28" fmla="*/ 7776 w 8240"/>
              <a:gd name="T29" fmla="*/ 2275 h 5654"/>
              <a:gd name="T30" fmla="*/ 7666 w 8240"/>
              <a:gd name="T31" fmla="*/ 2409 h 5654"/>
              <a:gd name="T32" fmla="*/ 7372 w 8240"/>
              <a:gd name="T33" fmla="*/ 2660 h 5654"/>
              <a:gd name="T34" fmla="*/ 6721 w 8240"/>
              <a:gd name="T35" fmla="*/ 3152 h 5654"/>
              <a:gd name="T36" fmla="*/ 6046 w 8240"/>
              <a:gd name="T37" fmla="*/ 3597 h 5654"/>
              <a:gd name="T38" fmla="*/ 5351 w 8240"/>
              <a:gd name="T39" fmla="*/ 3997 h 5654"/>
              <a:gd name="T40" fmla="*/ 4640 w 8240"/>
              <a:gd name="T41" fmla="*/ 4352 h 5654"/>
              <a:gd name="T42" fmla="*/ 3917 w 8240"/>
              <a:gd name="T43" fmla="*/ 4665 h 5654"/>
              <a:gd name="T44" fmla="*/ 3183 w 8240"/>
              <a:gd name="T45" fmla="*/ 4937 h 5654"/>
              <a:gd name="T46" fmla="*/ 2447 w 8240"/>
              <a:gd name="T47" fmla="*/ 5167 h 5654"/>
              <a:gd name="T48" fmla="*/ 1708 w 8240"/>
              <a:gd name="T49" fmla="*/ 5357 h 5654"/>
              <a:gd name="T50" fmla="*/ 972 w 8240"/>
              <a:gd name="T51" fmla="*/ 5509 h 5654"/>
              <a:gd name="T52" fmla="*/ 244 w 8240"/>
              <a:gd name="T53" fmla="*/ 5624 h 5654"/>
              <a:gd name="T54" fmla="*/ 153 w 8240"/>
              <a:gd name="T55" fmla="*/ 5097 h 5654"/>
              <a:gd name="T56" fmla="*/ 709 w 8240"/>
              <a:gd name="T57" fmla="*/ 5009 h 5654"/>
              <a:gd name="T58" fmla="*/ 1382 w 8240"/>
              <a:gd name="T59" fmla="*/ 4865 h 5654"/>
              <a:gd name="T60" fmla="*/ 2138 w 8240"/>
              <a:gd name="T61" fmla="*/ 4668 h 5654"/>
              <a:gd name="T62" fmla="*/ 2944 w 8240"/>
              <a:gd name="T63" fmla="*/ 4419 h 5654"/>
              <a:gd name="T64" fmla="*/ 3763 w 8240"/>
              <a:gd name="T65" fmla="*/ 4120 h 5654"/>
              <a:gd name="T66" fmla="*/ 4563 w 8240"/>
              <a:gd name="T67" fmla="*/ 3772 h 5654"/>
              <a:gd name="T68" fmla="*/ 5309 w 8240"/>
              <a:gd name="T69" fmla="*/ 3377 h 5654"/>
              <a:gd name="T70" fmla="*/ 5965 w 8240"/>
              <a:gd name="T71" fmla="*/ 2936 h 5654"/>
              <a:gd name="T72" fmla="*/ 6499 w 8240"/>
              <a:gd name="T73" fmla="*/ 2452 h 5654"/>
              <a:gd name="T74" fmla="*/ 6876 w 8240"/>
              <a:gd name="T75" fmla="*/ 1924 h 5654"/>
              <a:gd name="T76" fmla="*/ 7051 w 8240"/>
              <a:gd name="T77" fmla="*/ 1504 h 5654"/>
              <a:gd name="T78" fmla="*/ 7149 w 8240"/>
              <a:gd name="T79" fmla="*/ 1230 h 5654"/>
              <a:gd name="T80" fmla="*/ 7197 w 8240"/>
              <a:gd name="T81" fmla="*/ 1071 h 5654"/>
              <a:gd name="T82" fmla="*/ 7239 w 8240"/>
              <a:gd name="T83" fmla="*/ 916 h 5654"/>
              <a:gd name="T84" fmla="*/ 7273 w 8240"/>
              <a:gd name="T85" fmla="*/ 763 h 5654"/>
              <a:gd name="T86" fmla="*/ 7300 w 8240"/>
              <a:gd name="T87" fmla="*/ 608 h 5654"/>
              <a:gd name="T88" fmla="*/ 7318 w 8240"/>
              <a:gd name="T89" fmla="*/ 449 h 5654"/>
              <a:gd name="T90" fmla="*/ 7328 w 8240"/>
              <a:gd name="T91" fmla="*/ 287 h 5654"/>
              <a:gd name="T92" fmla="*/ 7331 w 8240"/>
              <a:gd name="T93" fmla="*/ 117 h 5654"/>
              <a:gd name="T94" fmla="*/ 7575 w 8240"/>
              <a:gd name="T95" fmla="*/ 0 h 5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240" h="5654">
                <a:moveTo>
                  <a:pt x="7575" y="0"/>
                </a:moveTo>
                <a:lnTo>
                  <a:pt x="8240" y="0"/>
                </a:lnTo>
                <a:lnTo>
                  <a:pt x="8240" y="6"/>
                </a:lnTo>
                <a:lnTo>
                  <a:pt x="8240" y="26"/>
                </a:lnTo>
                <a:lnTo>
                  <a:pt x="8239" y="58"/>
                </a:lnTo>
                <a:lnTo>
                  <a:pt x="8236" y="100"/>
                </a:lnTo>
                <a:lnTo>
                  <a:pt x="8235" y="151"/>
                </a:lnTo>
                <a:lnTo>
                  <a:pt x="8233" y="210"/>
                </a:lnTo>
                <a:lnTo>
                  <a:pt x="8231" y="275"/>
                </a:lnTo>
                <a:lnTo>
                  <a:pt x="8228" y="344"/>
                </a:lnTo>
                <a:lnTo>
                  <a:pt x="8226" y="417"/>
                </a:lnTo>
                <a:lnTo>
                  <a:pt x="8223" y="493"/>
                </a:lnTo>
                <a:lnTo>
                  <a:pt x="8220" y="570"/>
                </a:lnTo>
                <a:lnTo>
                  <a:pt x="8217" y="647"/>
                </a:lnTo>
                <a:lnTo>
                  <a:pt x="8215" y="722"/>
                </a:lnTo>
                <a:lnTo>
                  <a:pt x="8211" y="794"/>
                </a:lnTo>
                <a:lnTo>
                  <a:pt x="8209" y="861"/>
                </a:lnTo>
                <a:lnTo>
                  <a:pt x="8206" y="924"/>
                </a:lnTo>
                <a:lnTo>
                  <a:pt x="8205" y="955"/>
                </a:lnTo>
                <a:lnTo>
                  <a:pt x="8201" y="989"/>
                </a:lnTo>
                <a:lnTo>
                  <a:pt x="8198" y="1026"/>
                </a:lnTo>
                <a:lnTo>
                  <a:pt x="8194" y="1066"/>
                </a:lnTo>
                <a:lnTo>
                  <a:pt x="8188" y="1108"/>
                </a:lnTo>
                <a:lnTo>
                  <a:pt x="8183" y="1152"/>
                </a:lnTo>
                <a:lnTo>
                  <a:pt x="8175" y="1198"/>
                </a:lnTo>
                <a:lnTo>
                  <a:pt x="8167" y="1246"/>
                </a:lnTo>
                <a:lnTo>
                  <a:pt x="8157" y="1297"/>
                </a:lnTo>
                <a:lnTo>
                  <a:pt x="8147" y="1347"/>
                </a:lnTo>
                <a:lnTo>
                  <a:pt x="8136" y="1400"/>
                </a:lnTo>
                <a:lnTo>
                  <a:pt x="8123" y="1455"/>
                </a:lnTo>
                <a:lnTo>
                  <a:pt x="8110" y="1510"/>
                </a:lnTo>
                <a:lnTo>
                  <a:pt x="8095" y="1565"/>
                </a:lnTo>
                <a:lnTo>
                  <a:pt x="8078" y="1622"/>
                </a:lnTo>
                <a:lnTo>
                  <a:pt x="8061" y="1678"/>
                </a:lnTo>
                <a:lnTo>
                  <a:pt x="8042" y="1735"/>
                </a:lnTo>
                <a:lnTo>
                  <a:pt x="8022" y="1792"/>
                </a:lnTo>
                <a:lnTo>
                  <a:pt x="8000" y="1848"/>
                </a:lnTo>
                <a:lnTo>
                  <a:pt x="7977" y="1905"/>
                </a:lnTo>
                <a:lnTo>
                  <a:pt x="7953" y="1962"/>
                </a:lnTo>
                <a:lnTo>
                  <a:pt x="7928" y="2016"/>
                </a:lnTo>
                <a:lnTo>
                  <a:pt x="7900" y="2070"/>
                </a:lnTo>
                <a:lnTo>
                  <a:pt x="7871" y="2124"/>
                </a:lnTo>
                <a:lnTo>
                  <a:pt x="7841" y="2176"/>
                </a:lnTo>
                <a:lnTo>
                  <a:pt x="7809" y="2226"/>
                </a:lnTo>
                <a:lnTo>
                  <a:pt x="7776" y="2275"/>
                </a:lnTo>
                <a:lnTo>
                  <a:pt x="7741" y="2322"/>
                </a:lnTo>
                <a:lnTo>
                  <a:pt x="7704" y="2366"/>
                </a:lnTo>
                <a:lnTo>
                  <a:pt x="7666" y="2409"/>
                </a:lnTo>
                <a:lnTo>
                  <a:pt x="7625" y="2449"/>
                </a:lnTo>
                <a:lnTo>
                  <a:pt x="7583" y="2487"/>
                </a:lnTo>
                <a:lnTo>
                  <a:pt x="7372" y="2660"/>
                </a:lnTo>
                <a:lnTo>
                  <a:pt x="7158" y="2830"/>
                </a:lnTo>
                <a:lnTo>
                  <a:pt x="6941" y="2993"/>
                </a:lnTo>
                <a:lnTo>
                  <a:pt x="6721" y="3152"/>
                </a:lnTo>
                <a:lnTo>
                  <a:pt x="6499" y="3306"/>
                </a:lnTo>
                <a:lnTo>
                  <a:pt x="6274" y="3453"/>
                </a:lnTo>
                <a:lnTo>
                  <a:pt x="6046" y="3597"/>
                </a:lnTo>
                <a:lnTo>
                  <a:pt x="5818" y="3735"/>
                </a:lnTo>
                <a:lnTo>
                  <a:pt x="5586" y="3868"/>
                </a:lnTo>
                <a:lnTo>
                  <a:pt x="5351" y="3997"/>
                </a:lnTo>
                <a:lnTo>
                  <a:pt x="5116" y="4120"/>
                </a:lnTo>
                <a:lnTo>
                  <a:pt x="4879" y="4239"/>
                </a:lnTo>
                <a:lnTo>
                  <a:pt x="4640" y="4352"/>
                </a:lnTo>
                <a:lnTo>
                  <a:pt x="4400" y="4462"/>
                </a:lnTo>
                <a:lnTo>
                  <a:pt x="4158" y="4566"/>
                </a:lnTo>
                <a:lnTo>
                  <a:pt x="3917" y="4665"/>
                </a:lnTo>
                <a:lnTo>
                  <a:pt x="3672" y="4761"/>
                </a:lnTo>
                <a:lnTo>
                  <a:pt x="3428" y="4851"/>
                </a:lnTo>
                <a:lnTo>
                  <a:pt x="3183" y="4937"/>
                </a:lnTo>
                <a:lnTo>
                  <a:pt x="2938" y="5018"/>
                </a:lnTo>
                <a:lnTo>
                  <a:pt x="2693" y="5095"/>
                </a:lnTo>
                <a:lnTo>
                  <a:pt x="2447" y="5167"/>
                </a:lnTo>
                <a:lnTo>
                  <a:pt x="2200" y="5234"/>
                </a:lnTo>
                <a:lnTo>
                  <a:pt x="1954" y="5298"/>
                </a:lnTo>
                <a:lnTo>
                  <a:pt x="1708" y="5357"/>
                </a:lnTo>
                <a:lnTo>
                  <a:pt x="1462" y="5412"/>
                </a:lnTo>
                <a:lnTo>
                  <a:pt x="1217" y="5463"/>
                </a:lnTo>
                <a:lnTo>
                  <a:pt x="972" y="5509"/>
                </a:lnTo>
                <a:lnTo>
                  <a:pt x="729" y="5552"/>
                </a:lnTo>
                <a:lnTo>
                  <a:pt x="486" y="5590"/>
                </a:lnTo>
                <a:lnTo>
                  <a:pt x="244" y="5624"/>
                </a:lnTo>
                <a:lnTo>
                  <a:pt x="3" y="5654"/>
                </a:lnTo>
                <a:lnTo>
                  <a:pt x="0" y="5115"/>
                </a:lnTo>
                <a:lnTo>
                  <a:pt x="153" y="5097"/>
                </a:lnTo>
                <a:lnTo>
                  <a:pt x="323" y="5074"/>
                </a:lnTo>
                <a:lnTo>
                  <a:pt x="509" y="5044"/>
                </a:lnTo>
                <a:lnTo>
                  <a:pt x="709" y="5009"/>
                </a:lnTo>
                <a:lnTo>
                  <a:pt x="922" y="4967"/>
                </a:lnTo>
                <a:lnTo>
                  <a:pt x="1147" y="4919"/>
                </a:lnTo>
                <a:lnTo>
                  <a:pt x="1382" y="4865"/>
                </a:lnTo>
                <a:lnTo>
                  <a:pt x="1626" y="4806"/>
                </a:lnTo>
                <a:lnTo>
                  <a:pt x="1879" y="4740"/>
                </a:lnTo>
                <a:lnTo>
                  <a:pt x="2138" y="4668"/>
                </a:lnTo>
                <a:lnTo>
                  <a:pt x="2403" y="4591"/>
                </a:lnTo>
                <a:lnTo>
                  <a:pt x="2672" y="4508"/>
                </a:lnTo>
                <a:lnTo>
                  <a:pt x="2944" y="4419"/>
                </a:lnTo>
                <a:lnTo>
                  <a:pt x="3216" y="4325"/>
                </a:lnTo>
                <a:lnTo>
                  <a:pt x="3490" y="4225"/>
                </a:lnTo>
                <a:lnTo>
                  <a:pt x="3763" y="4120"/>
                </a:lnTo>
                <a:lnTo>
                  <a:pt x="4033" y="4009"/>
                </a:lnTo>
                <a:lnTo>
                  <a:pt x="4300" y="3894"/>
                </a:lnTo>
                <a:lnTo>
                  <a:pt x="4563" y="3772"/>
                </a:lnTo>
                <a:lnTo>
                  <a:pt x="4819" y="3645"/>
                </a:lnTo>
                <a:lnTo>
                  <a:pt x="5068" y="3513"/>
                </a:lnTo>
                <a:lnTo>
                  <a:pt x="5309" y="3377"/>
                </a:lnTo>
                <a:lnTo>
                  <a:pt x="5538" y="3235"/>
                </a:lnTo>
                <a:lnTo>
                  <a:pt x="5758" y="3088"/>
                </a:lnTo>
                <a:lnTo>
                  <a:pt x="5965" y="2936"/>
                </a:lnTo>
                <a:lnTo>
                  <a:pt x="6158" y="2779"/>
                </a:lnTo>
                <a:lnTo>
                  <a:pt x="6337" y="2618"/>
                </a:lnTo>
                <a:lnTo>
                  <a:pt x="6499" y="2452"/>
                </a:lnTo>
                <a:lnTo>
                  <a:pt x="6644" y="2280"/>
                </a:lnTo>
                <a:lnTo>
                  <a:pt x="6770" y="2104"/>
                </a:lnTo>
                <a:lnTo>
                  <a:pt x="6876" y="1924"/>
                </a:lnTo>
                <a:lnTo>
                  <a:pt x="6961" y="1740"/>
                </a:lnTo>
                <a:lnTo>
                  <a:pt x="7007" y="1620"/>
                </a:lnTo>
                <a:lnTo>
                  <a:pt x="7051" y="1504"/>
                </a:lnTo>
                <a:lnTo>
                  <a:pt x="7093" y="1392"/>
                </a:lnTo>
                <a:lnTo>
                  <a:pt x="7130" y="1282"/>
                </a:lnTo>
                <a:lnTo>
                  <a:pt x="7149" y="1230"/>
                </a:lnTo>
                <a:lnTo>
                  <a:pt x="7166" y="1176"/>
                </a:lnTo>
                <a:lnTo>
                  <a:pt x="7182" y="1123"/>
                </a:lnTo>
                <a:lnTo>
                  <a:pt x="7197" y="1071"/>
                </a:lnTo>
                <a:lnTo>
                  <a:pt x="7212" y="1020"/>
                </a:lnTo>
                <a:lnTo>
                  <a:pt x="7226" y="968"/>
                </a:lnTo>
                <a:lnTo>
                  <a:pt x="7239" y="916"/>
                </a:lnTo>
                <a:lnTo>
                  <a:pt x="7251" y="865"/>
                </a:lnTo>
                <a:lnTo>
                  <a:pt x="7262" y="814"/>
                </a:lnTo>
                <a:lnTo>
                  <a:pt x="7273" y="763"/>
                </a:lnTo>
                <a:lnTo>
                  <a:pt x="7283" y="711"/>
                </a:lnTo>
                <a:lnTo>
                  <a:pt x="7292" y="659"/>
                </a:lnTo>
                <a:lnTo>
                  <a:pt x="7300" y="608"/>
                </a:lnTo>
                <a:lnTo>
                  <a:pt x="7306" y="556"/>
                </a:lnTo>
                <a:lnTo>
                  <a:pt x="7313" y="503"/>
                </a:lnTo>
                <a:lnTo>
                  <a:pt x="7318" y="449"/>
                </a:lnTo>
                <a:lnTo>
                  <a:pt x="7323" y="397"/>
                </a:lnTo>
                <a:lnTo>
                  <a:pt x="7326" y="342"/>
                </a:lnTo>
                <a:lnTo>
                  <a:pt x="7328" y="287"/>
                </a:lnTo>
                <a:lnTo>
                  <a:pt x="7331" y="232"/>
                </a:lnTo>
                <a:lnTo>
                  <a:pt x="7331" y="175"/>
                </a:lnTo>
                <a:lnTo>
                  <a:pt x="7331" y="117"/>
                </a:lnTo>
                <a:lnTo>
                  <a:pt x="7329" y="59"/>
                </a:lnTo>
                <a:lnTo>
                  <a:pt x="7327" y="0"/>
                </a:lnTo>
                <a:lnTo>
                  <a:pt x="7575" y="0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15"/>
          <p:cNvSpPr>
            <a:spLocks/>
          </p:cNvSpPr>
          <p:nvPr/>
        </p:nvSpPr>
        <p:spPr bwMode="auto">
          <a:xfrm>
            <a:off x="5929715" y="2309093"/>
            <a:ext cx="336029" cy="195421"/>
          </a:xfrm>
          <a:custGeom>
            <a:avLst/>
            <a:gdLst>
              <a:gd name="T0" fmla="*/ 1452 w 2254"/>
              <a:gd name="T1" fmla="*/ 422 h 1315"/>
              <a:gd name="T2" fmla="*/ 1535 w 2254"/>
              <a:gd name="T3" fmla="*/ 465 h 1315"/>
              <a:gd name="T4" fmla="*/ 1660 w 2254"/>
              <a:gd name="T5" fmla="*/ 529 h 1315"/>
              <a:gd name="T6" fmla="*/ 1779 w 2254"/>
              <a:gd name="T7" fmla="*/ 588 h 1315"/>
              <a:gd name="T8" fmla="*/ 1871 w 2254"/>
              <a:gd name="T9" fmla="*/ 629 h 1315"/>
              <a:gd name="T10" fmla="*/ 2004 w 2254"/>
              <a:gd name="T11" fmla="*/ 685 h 1315"/>
              <a:gd name="T12" fmla="*/ 2111 w 2254"/>
              <a:gd name="T13" fmla="*/ 735 h 1315"/>
              <a:gd name="T14" fmla="*/ 2174 w 2254"/>
              <a:gd name="T15" fmla="*/ 769 h 1315"/>
              <a:gd name="T16" fmla="*/ 2213 w 2254"/>
              <a:gd name="T17" fmla="*/ 794 h 1315"/>
              <a:gd name="T18" fmla="*/ 2232 w 2254"/>
              <a:gd name="T19" fmla="*/ 809 h 1315"/>
              <a:gd name="T20" fmla="*/ 2247 w 2254"/>
              <a:gd name="T21" fmla="*/ 825 h 1315"/>
              <a:gd name="T22" fmla="*/ 2253 w 2254"/>
              <a:gd name="T23" fmla="*/ 840 h 1315"/>
              <a:gd name="T24" fmla="*/ 2254 w 2254"/>
              <a:gd name="T25" fmla="*/ 887 h 1315"/>
              <a:gd name="T26" fmla="*/ 2254 w 2254"/>
              <a:gd name="T27" fmla="*/ 1026 h 1315"/>
              <a:gd name="T28" fmla="*/ 2254 w 2254"/>
              <a:gd name="T29" fmla="*/ 1185 h 1315"/>
              <a:gd name="T30" fmla="*/ 2254 w 2254"/>
              <a:gd name="T31" fmla="*/ 1297 h 1315"/>
              <a:gd name="T32" fmla="*/ 2249 w 2254"/>
              <a:gd name="T33" fmla="*/ 1313 h 1315"/>
              <a:gd name="T34" fmla="*/ 2195 w 2254"/>
              <a:gd name="T35" fmla="*/ 1295 h 1315"/>
              <a:gd name="T36" fmla="*/ 2067 w 2254"/>
              <a:gd name="T37" fmla="*/ 1254 h 1315"/>
              <a:gd name="T38" fmla="*/ 1843 w 2254"/>
              <a:gd name="T39" fmla="*/ 1186 h 1315"/>
              <a:gd name="T40" fmla="*/ 1603 w 2254"/>
              <a:gd name="T41" fmla="*/ 1114 h 1315"/>
              <a:gd name="T42" fmla="*/ 1434 w 2254"/>
              <a:gd name="T43" fmla="*/ 1054 h 1315"/>
              <a:gd name="T44" fmla="*/ 1309 w 2254"/>
              <a:gd name="T45" fmla="*/ 1005 h 1315"/>
              <a:gd name="T46" fmla="*/ 1225 w 2254"/>
              <a:gd name="T47" fmla="*/ 969 h 1315"/>
              <a:gd name="T48" fmla="*/ 1144 w 2254"/>
              <a:gd name="T49" fmla="*/ 931 h 1315"/>
              <a:gd name="T50" fmla="*/ 1064 w 2254"/>
              <a:gd name="T51" fmla="*/ 892 h 1315"/>
              <a:gd name="T52" fmla="*/ 984 w 2254"/>
              <a:gd name="T53" fmla="*/ 850 h 1315"/>
              <a:gd name="T54" fmla="*/ 908 w 2254"/>
              <a:gd name="T55" fmla="*/ 806 h 1315"/>
              <a:gd name="T56" fmla="*/ 832 w 2254"/>
              <a:gd name="T57" fmla="*/ 760 h 1315"/>
              <a:gd name="T58" fmla="*/ 758 w 2254"/>
              <a:gd name="T59" fmla="*/ 712 h 1315"/>
              <a:gd name="T60" fmla="*/ 688 w 2254"/>
              <a:gd name="T61" fmla="*/ 662 h 1315"/>
              <a:gd name="T62" fmla="*/ 618 w 2254"/>
              <a:gd name="T63" fmla="*/ 609 h 1315"/>
              <a:gd name="T64" fmla="*/ 552 w 2254"/>
              <a:gd name="T65" fmla="*/ 555 h 1315"/>
              <a:gd name="T66" fmla="*/ 490 w 2254"/>
              <a:gd name="T67" fmla="*/ 501 h 1315"/>
              <a:gd name="T68" fmla="*/ 349 w 2254"/>
              <a:gd name="T69" fmla="*/ 364 h 1315"/>
              <a:gd name="T70" fmla="*/ 182 w 2254"/>
              <a:gd name="T71" fmla="*/ 196 h 1315"/>
              <a:gd name="T72" fmla="*/ 75 w 2254"/>
              <a:gd name="T73" fmla="*/ 86 h 1315"/>
              <a:gd name="T74" fmla="*/ 27 w 2254"/>
              <a:gd name="T75" fmla="*/ 38 h 1315"/>
              <a:gd name="T76" fmla="*/ 8 w 2254"/>
              <a:gd name="T77" fmla="*/ 21 h 1315"/>
              <a:gd name="T78" fmla="*/ 0 w 2254"/>
              <a:gd name="T79" fmla="*/ 15 h 1315"/>
              <a:gd name="T80" fmla="*/ 18 w 2254"/>
              <a:gd name="T81" fmla="*/ 13 h 1315"/>
              <a:gd name="T82" fmla="*/ 78 w 2254"/>
              <a:gd name="T83" fmla="*/ 9 h 1315"/>
              <a:gd name="T84" fmla="*/ 213 w 2254"/>
              <a:gd name="T85" fmla="*/ 6 h 1315"/>
              <a:gd name="T86" fmla="*/ 383 w 2254"/>
              <a:gd name="T87" fmla="*/ 4 h 1315"/>
              <a:gd name="T88" fmla="*/ 567 w 2254"/>
              <a:gd name="T89" fmla="*/ 2 h 1315"/>
              <a:gd name="T90" fmla="*/ 740 w 2254"/>
              <a:gd name="T91" fmla="*/ 2 h 1315"/>
              <a:gd name="T92" fmla="*/ 880 w 2254"/>
              <a:gd name="T93" fmla="*/ 0 h 1315"/>
              <a:gd name="T94" fmla="*/ 960 w 2254"/>
              <a:gd name="T95" fmla="*/ 0 h 1315"/>
              <a:gd name="T96" fmla="*/ 982 w 2254"/>
              <a:gd name="T97" fmla="*/ 14 h 1315"/>
              <a:gd name="T98" fmla="*/ 1031 w 2254"/>
              <a:gd name="T99" fmla="*/ 72 h 1315"/>
              <a:gd name="T100" fmla="*/ 1082 w 2254"/>
              <a:gd name="T101" fmla="*/ 129 h 1315"/>
              <a:gd name="T102" fmla="*/ 1147 w 2254"/>
              <a:gd name="T103" fmla="*/ 195 h 1315"/>
              <a:gd name="T104" fmla="*/ 1222 w 2254"/>
              <a:gd name="T105" fmla="*/ 263 h 1315"/>
              <a:gd name="T106" fmla="*/ 1284 w 2254"/>
              <a:gd name="T107" fmla="*/ 315 h 1315"/>
              <a:gd name="T108" fmla="*/ 1326 w 2254"/>
              <a:gd name="T109" fmla="*/ 347 h 1315"/>
              <a:gd name="T110" fmla="*/ 1370 w 2254"/>
              <a:gd name="T111" fmla="*/ 376 h 1315"/>
              <a:gd name="T112" fmla="*/ 1415 w 2254"/>
              <a:gd name="T113" fmla="*/ 404 h 1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54" h="1315">
                <a:moveTo>
                  <a:pt x="1439" y="416"/>
                </a:moveTo>
                <a:lnTo>
                  <a:pt x="1452" y="422"/>
                </a:lnTo>
                <a:lnTo>
                  <a:pt x="1486" y="440"/>
                </a:lnTo>
                <a:lnTo>
                  <a:pt x="1535" y="465"/>
                </a:lnTo>
                <a:lnTo>
                  <a:pt x="1595" y="496"/>
                </a:lnTo>
                <a:lnTo>
                  <a:pt x="1660" y="529"/>
                </a:lnTo>
                <a:lnTo>
                  <a:pt x="1722" y="561"/>
                </a:lnTo>
                <a:lnTo>
                  <a:pt x="1779" y="588"/>
                </a:lnTo>
                <a:lnTo>
                  <a:pt x="1824" y="609"/>
                </a:lnTo>
                <a:lnTo>
                  <a:pt x="1871" y="629"/>
                </a:lnTo>
                <a:lnTo>
                  <a:pt x="1932" y="655"/>
                </a:lnTo>
                <a:lnTo>
                  <a:pt x="2004" y="685"/>
                </a:lnTo>
                <a:lnTo>
                  <a:pt x="2076" y="717"/>
                </a:lnTo>
                <a:lnTo>
                  <a:pt x="2111" y="735"/>
                </a:lnTo>
                <a:lnTo>
                  <a:pt x="2144" y="751"/>
                </a:lnTo>
                <a:lnTo>
                  <a:pt x="2174" y="769"/>
                </a:lnTo>
                <a:lnTo>
                  <a:pt x="2202" y="785"/>
                </a:lnTo>
                <a:lnTo>
                  <a:pt x="2213" y="794"/>
                </a:lnTo>
                <a:lnTo>
                  <a:pt x="2224" y="802"/>
                </a:lnTo>
                <a:lnTo>
                  <a:pt x="2232" y="809"/>
                </a:lnTo>
                <a:lnTo>
                  <a:pt x="2240" y="817"/>
                </a:lnTo>
                <a:lnTo>
                  <a:pt x="2247" y="825"/>
                </a:lnTo>
                <a:lnTo>
                  <a:pt x="2251" y="832"/>
                </a:lnTo>
                <a:lnTo>
                  <a:pt x="2253" y="840"/>
                </a:lnTo>
                <a:lnTo>
                  <a:pt x="2254" y="847"/>
                </a:lnTo>
                <a:lnTo>
                  <a:pt x="2254" y="887"/>
                </a:lnTo>
                <a:lnTo>
                  <a:pt x="2254" y="950"/>
                </a:lnTo>
                <a:lnTo>
                  <a:pt x="2254" y="1026"/>
                </a:lnTo>
                <a:lnTo>
                  <a:pt x="2254" y="1107"/>
                </a:lnTo>
                <a:lnTo>
                  <a:pt x="2254" y="1185"/>
                </a:lnTo>
                <a:lnTo>
                  <a:pt x="2254" y="1251"/>
                </a:lnTo>
                <a:lnTo>
                  <a:pt x="2254" y="1297"/>
                </a:lnTo>
                <a:lnTo>
                  <a:pt x="2254" y="1315"/>
                </a:lnTo>
                <a:lnTo>
                  <a:pt x="2249" y="1313"/>
                </a:lnTo>
                <a:lnTo>
                  <a:pt x="2230" y="1306"/>
                </a:lnTo>
                <a:lnTo>
                  <a:pt x="2195" y="1295"/>
                </a:lnTo>
                <a:lnTo>
                  <a:pt x="2142" y="1277"/>
                </a:lnTo>
                <a:lnTo>
                  <a:pt x="2067" y="1254"/>
                </a:lnTo>
                <a:lnTo>
                  <a:pt x="1969" y="1224"/>
                </a:lnTo>
                <a:lnTo>
                  <a:pt x="1843" y="1186"/>
                </a:lnTo>
                <a:lnTo>
                  <a:pt x="1689" y="1140"/>
                </a:lnTo>
                <a:lnTo>
                  <a:pt x="1603" y="1114"/>
                </a:lnTo>
                <a:lnTo>
                  <a:pt x="1519" y="1085"/>
                </a:lnTo>
                <a:lnTo>
                  <a:pt x="1434" y="1054"/>
                </a:lnTo>
                <a:lnTo>
                  <a:pt x="1351" y="1023"/>
                </a:lnTo>
                <a:lnTo>
                  <a:pt x="1309" y="1005"/>
                </a:lnTo>
                <a:lnTo>
                  <a:pt x="1267" y="987"/>
                </a:lnTo>
                <a:lnTo>
                  <a:pt x="1225" y="969"/>
                </a:lnTo>
                <a:lnTo>
                  <a:pt x="1185" y="950"/>
                </a:lnTo>
                <a:lnTo>
                  <a:pt x="1144" y="931"/>
                </a:lnTo>
                <a:lnTo>
                  <a:pt x="1103" y="912"/>
                </a:lnTo>
                <a:lnTo>
                  <a:pt x="1064" y="892"/>
                </a:lnTo>
                <a:lnTo>
                  <a:pt x="1024" y="871"/>
                </a:lnTo>
                <a:lnTo>
                  <a:pt x="984" y="850"/>
                </a:lnTo>
                <a:lnTo>
                  <a:pt x="946" y="828"/>
                </a:lnTo>
                <a:lnTo>
                  <a:pt x="908" y="806"/>
                </a:lnTo>
                <a:lnTo>
                  <a:pt x="869" y="783"/>
                </a:lnTo>
                <a:lnTo>
                  <a:pt x="832" y="760"/>
                </a:lnTo>
                <a:lnTo>
                  <a:pt x="795" y="736"/>
                </a:lnTo>
                <a:lnTo>
                  <a:pt x="758" y="712"/>
                </a:lnTo>
                <a:lnTo>
                  <a:pt x="723" y="687"/>
                </a:lnTo>
                <a:lnTo>
                  <a:pt x="688" y="662"/>
                </a:lnTo>
                <a:lnTo>
                  <a:pt x="652" y="636"/>
                </a:lnTo>
                <a:lnTo>
                  <a:pt x="618" y="609"/>
                </a:lnTo>
                <a:lnTo>
                  <a:pt x="585" y="583"/>
                </a:lnTo>
                <a:lnTo>
                  <a:pt x="552" y="555"/>
                </a:lnTo>
                <a:lnTo>
                  <a:pt x="520" y="528"/>
                </a:lnTo>
                <a:lnTo>
                  <a:pt x="490" y="501"/>
                </a:lnTo>
                <a:lnTo>
                  <a:pt x="459" y="471"/>
                </a:lnTo>
                <a:lnTo>
                  <a:pt x="349" y="364"/>
                </a:lnTo>
                <a:lnTo>
                  <a:pt x="257" y="273"/>
                </a:lnTo>
                <a:lnTo>
                  <a:pt x="182" y="196"/>
                </a:lnTo>
                <a:lnTo>
                  <a:pt x="121" y="135"/>
                </a:lnTo>
                <a:lnTo>
                  <a:pt x="75" y="86"/>
                </a:lnTo>
                <a:lnTo>
                  <a:pt x="41" y="51"/>
                </a:lnTo>
                <a:lnTo>
                  <a:pt x="27" y="38"/>
                </a:lnTo>
                <a:lnTo>
                  <a:pt x="17" y="28"/>
                </a:lnTo>
                <a:lnTo>
                  <a:pt x="8" y="21"/>
                </a:lnTo>
                <a:lnTo>
                  <a:pt x="0" y="17"/>
                </a:lnTo>
                <a:lnTo>
                  <a:pt x="0" y="15"/>
                </a:lnTo>
                <a:lnTo>
                  <a:pt x="7" y="14"/>
                </a:lnTo>
                <a:lnTo>
                  <a:pt x="18" y="13"/>
                </a:lnTo>
                <a:lnTo>
                  <a:pt x="33" y="11"/>
                </a:lnTo>
                <a:lnTo>
                  <a:pt x="78" y="9"/>
                </a:lnTo>
                <a:lnTo>
                  <a:pt x="139" y="7"/>
                </a:lnTo>
                <a:lnTo>
                  <a:pt x="213" y="6"/>
                </a:lnTo>
                <a:lnTo>
                  <a:pt x="294" y="5"/>
                </a:lnTo>
                <a:lnTo>
                  <a:pt x="383" y="4"/>
                </a:lnTo>
                <a:lnTo>
                  <a:pt x="474" y="3"/>
                </a:lnTo>
                <a:lnTo>
                  <a:pt x="567" y="2"/>
                </a:lnTo>
                <a:lnTo>
                  <a:pt x="657" y="2"/>
                </a:lnTo>
                <a:lnTo>
                  <a:pt x="740" y="2"/>
                </a:lnTo>
                <a:lnTo>
                  <a:pt x="816" y="2"/>
                </a:lnTo>
                <a:lnTo>
                  <a:pt x="880" y="0"/>
                </a:lnTo>
                <a:lnTo>
                  <a:pt x="930" y="0"/>
                </a:lnTo>
                <a:lnTo>
                  <a:pt x="960" y="0"/>
                </a:lnTo>
                <a:lnTo>
                  <a:pt x="972" y="0"/>
                </a:lnTo>
                <a:lnTo>
                  <a:pt x="982" y="14"/>
                </a:lnTo>
                <a:lnTo>
                  <a:pt x="1011" y="48"/>
                </a:lnTo>
                <a:lnTo>
                  <a:pt x="1031" y="72"/>
                </a:lnTo>
                <a:lnTo>
                  <a:pt x="1055" y="99"/>
                </a:lnTo>
                <a:lnTo>
                  <a:pt x="1082" y="129"/>
                </a:lnTo>
                <a:lnTo>
                  <a:pt x="1113" y="161"/>
                </a:lnTo>
                <a:lnTo>
                  <a:pt x="1147" y="195"/>
                </a:lnTo>
                <a:lnTo>
                  <a:pt x="1183" y="229"/>
                </a:lnTo>
                <a:lnTo>
                  <a:pt x="1222" y="263"/>
                </a:lnTo>
                <a:lnTo>
                  <a:pt x="1262" y="297"/>
                </a:lnTo>
                <a:lnTo>
                  <a:pt x="1284" y="315"/>
                </a:lnTo>
                <a:lnTo>
                  <a:pt x="1304" y="330"/>
                </a:lnTo>
                <a:lnTo>
                  <a:pt x="1326" y="347"/>
                </a:lnTo>
                <a:lnTo>
                  <a:pt x="1348" y="362"/>
                </a:lnTo>
                <a:lnTo>
                  <a:pt x="1370" y="376"/>
                </a:lnTo>
                <a:lnTo>
                  <a:pt x="1393" y="391"/>
                </a:lnTo>
                <a:lnTo>
                  <a:pt x="1415" y="404"/>
                </a:lnTo>
                <a:lnTo>
                  <a:pt x="1439" y="416"/>
                </a:lnTo>
                <a:close/>
              </a:path>
            </a:pathLst>
          </a:custGeom>
          <a:solidFill>
            <a:srgbClr val="8E0000"/>
          </a:solidFill>
          <a:ln w="2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39" y="1097569"/>
            <a:ext cx="1017848" cy="11237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3725">
            <a:off x="1848970" y="980346"/>
            <a:ext cx="465844" cy="506513"/>
          </a:xfrm>
          <a:prstGeom prst="rect">
            <a:avLst/>
          </a:prstGeom>
        </p:spPr>
      </p:pic>
      <p:pic>
        <p:nvPicPr>
          <p:cNvPr id="25" name="Picture 3" descr="C:\Users\Administrator\Desktop\2.pn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 flipH="1">
            <a:off x="2771800" y="5353494"/>
            <a:ext cx="765287" cy="837379"/>
          </a:xfrm>
          <a:prstGeom prst="rect">
            <a:avLst/>
          </a:prstGeom>
          <a:noFill/>
          <a:effectLst/>
        </p:spPr>
      </p:pic>
      <p:pic>
        <p:nvPicPr>
          <p:cNvPr id="26" name="Picture 3" descr="C:\Users\Administrator\Desktop\2.pn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932040" y="6005699"/>
            <a:ext cx="801386" cy="876878"/>
          </a:xfrm>
          <a:prstGeom prst="rect">
            <a:avLst/>
          </a:prstGeom>
          <a:noFill/>
          <a:effectLst/>
        </p:spPr>
      </p:pic>
      <p:pic>
        <p:nvPicPr>
          <p:cNvPr id="27" name="Picture 3" descr="C:\Users\Administrator\Desktop\2.pn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043608" y="5353494"/>
            <a:ext cx="765287" cy="837379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39943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5156 -1.48148E-6 L 0.06112 -1.48148E-6 " pathEditMode="relative" rAng="0" ptsTypes="AA">
                                      <p:cBhvr>
                                        <p:cTn id="22" dur="7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69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9775 2.46914E-7 L -3.33333E-6 2.46914E-7 " pathEditMode="relative" rAng="0" ptsTypes="AA">
                                      <p:cBhvr>
                                        <p:cTn id="30" dur="7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4253 -2.83951E-6 L -1.66667E-6 -2.83951E-6 " pathEditMode="relative" rAng="0" ptsTypes="AA">
                                      <p:cBhvr>
                                        <p:cTn id="35" dur="7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6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4.44444E-6 -6.17284E-7 C 0.08333 -0.09815 0.16684 -0.16636 0.28263 -0.22037 C 0.39843 -0.27438 0.58958 -0.29136 0.69531 -0.32346 C 0.80104 -0.35555 0.85746 -0.36574 0.91701 -0.41235 C 0.97656 -0.45895 1.01892 -0.53272 1.05295 -0.60339 C 1.08697 -0.67407 1.09895 -0.75679 1.12152 -0.8358 " pathEditMode="relative" rAng="0" ptsTypes="aaaaaa">
                                      <p:cBhvr>
                                        <p:cTn id="42" dur="1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76" y="-4179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Rot by="21600000">
                                      <p:cBhvr>
                                        <p:cTn id="4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-3.61111E-6 3.20988E-6 C 0.08334 -0.07192 0.16684 -0.14352 0.28438 -0.16142 C 0.40174 -0.17902 0.58698 -0.08704 0.70417 -0.1071 C 0.82101 -0.12716 0.92657 -0.22624 0.98559 -0.28179 C 1.04497 -0.33735 1.03525 -0.38642 1.05903 -0.44167 C 1.08264 -0.49661 1.10521 -0.55402 1.12796 -0.61142 " pathEditMode="relative" rAng="0" ptsTypes="aaaaaA">
                                      <p:cBhvr>
                                        <p:cTn id="4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89" y="-3058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Rot by="21600000">
                                      <p:cBhvr>
                                        <p:cTn id="48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5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52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Motion origin="layout" path="M -2.5E-6 1.7284E-6 C 0.07986 -0.05216 0.16146 -0.09383 0.2724 -0.11698 C 0.38334 -0.14013 0.56285 -0.11852 0.66597 -0.13889 C 0.7691 -0.15926 0.83282 -0.20957 0.89097 -0.23982 C 0.94913 -0.27006 0.98316 -0.2858 1.01476 -0.31975 C 1.04636 -0.35371 1.05903 -0.40124 1.08073 -0.4429 " pathEditMode="relative" rAng="0" ptsTypes="aaaaaa">
                                      <p:cBhvr>
                                        <p:cTn id="54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-221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Rot by="21600000">
                                      <p:cBhvr>
                                        <p:cTn id="5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1.38889E-6 1.7284E-6 C 0.08594 -0.06698 0.17136 -0.13364 0.29202 -0.15031 C 0.41268 -0.16636 0.60278 -0.08087 0.72327 -0.09969 C 0.84358 -0.11821 0.95191 -0.2105 1.0125 -0.26235 C 1.07361 -0.31389 1.06354 -0.36019 1.08802 -0.41142 C 1.1125 -0.46173 1.13559 -0.51543 1.15903 -0.56883 " pathEditMode="relative" rAng="0" ptsTypes="aaaaaA">
                                      <p:cBhvr>
                                        <p:cTn id="58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51" y="-2845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Rot by="21600000">
                                      <p:cBhvr>
                                        <p:cTn id="60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62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14750"/>
                                  </p:stCondLst>
                                  <p:childTnLst>
                                    <p:animRot by="21600000">
                                      <p:cBhvr>
                                        <p:cTn id="64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66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Rot by="21600000">
                                      <p:cBhvr>
                                        <p:cTn id="68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Motion origin="layout" path="M -4.44444E-6 3.45679E-6 C 0.06928 -0.09507 0.16007 -0.16945 0.23559 -0.21358 C 0.31146 -0.25772 0.37744 -0.25587 0.45434 -0.26513 C 0.53125 -0.27439 0.63143 -0.25463 0.69671 -0.26945 C 0.76198 -0.28426 0.79827 -0.31605 0.84601 -0.35402 C 0.89375 -0.39198 0.93351 -0.44476 0.98351 -0.49723 C 1.03351 -0.54939 1.11216 -0.63334 1.14601 -0.66945 " pathEditMode="relative" rAng="0" ptsTypes="aaaaaaa">
                                      <p:cBhvr>
                                        <p:cTn id="70" dur="9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2" y="-3348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animRot by="21600000">
                                      <p:cBhvr>
                                        <p:cTn id="72" dur="9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5E-6 0.02161 C 0.08611 -0.04537 0.17136 -0.11204 0.29202 -0.1287 C 0.41268 -0.14475 0.60278 -0.05926 0.72327 -0.07808 C 0.84358 -0.0966 0.95191 -0.18889 1.0125 -0.24105 C 1.07361 -0.29228 1.06354 -0.33858 1.08802 -0.38981 C 1.1125 -0.44012 1.13559 -0.49383 1.15903 -0.54722 " pathEditMode="relative" rAng="0" ptsTypes="AAAAAA">
                                      <p:cBhvr>
                                        <p:cTn id="74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51" y="-2845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76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11546 -1.32376 C 0.07049 -1.22932 0.0257 -1.13488 0.03212 -1.03241 C 0.03855 -0.92994 0.15313 -0.81296 0.15434 -0.70895 C 0.15556 -0.60494 0.04827 -0.50309 0.03907 -0.40771 C 0.02987 -0.31234 0.10556 -0.20432 0.09879 -0.13611 C 0.09202 -0.0679 0.04532 -0.03302 -0.00121 0.00216 " pathEditMode="relative" rAng="0" ptsTypes="aaaaaA">
                                      <p:cBhvr>
                                        <p:cTn id="78" dur="13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7" y="6629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1 -1.36019 C -0.0526 -1.26327 -0.01979 -1.16667 -0.02447 -1.06142 C -0.02916 -0.95648 -0.11302 -0.83642 -0.11388 -0.72963 C -0.11475 -0.62284 -0.03628 -0.51852 -0.02951 -0.42068 C -0.02291 -0.32284 -0.07829 -0.21204 -0.07326 -0.14198 C -0.0684 -0.07192 -0.0342 -0.03611 -4.44444E-6 1.7284E-6 " pathEditMode="relative" rAng="0" ptsTypes="AAAAAA">
                                      <p:cBhvr>
                                        <p:cTn id="80" dur="14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79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.11546 -1.32376 C 0.07049 -1.22932 0.0257 -1.13488 0.03212 -1.03241 C 0.03855 -0.92994 0.15313 -0.81296 0.15434 -0.70895 C 0.15556 -0.60494 0.04827 -0.50309 0.03907 -0.40771 C 0.02987 -0.31234 0.10556 -0.20432 0.09879 -0.13611 C 0.09202 -0.0679 0.04532 -0.03302 -0.00121 0.00216 " pathEditMode="relative" rAng="0" ptsTypes="aaaaaA">
                                      <p:cBhvr>
                                        <p:cTn id="82" dur="14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7" y="6629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0.04289 -0.29104 C 0.05834 -0.22993 0.07379 -0.16882 0.06668 -0.12005 C 0.05956 -0.0716 0.01008 -0.02314 5E-6 6.41975E-6 " pathEditMode="relative" ptsTypes="AAA">
                                      <p:cBhvr>
                                        <p:cTn id="87" dur="1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8900"/>
                                  </p:stCondLst>
                                  <p:childTnLst>
                                    <p:animMotion origin="layout" path="M 0.0191 -0.43148 C -0.01059 -0.3287 -0.0401 -0.22593 -0.04479 -0.15401 C -0.04965 -0.0821 -0.00954 -8.64198E-7 -0.00954 0.00031 L -0.00954 -8.64198E-7 L -4.44444E-6 -8.64198E-7 " pathEditMode="relative" rAng="0" ptsTypes="AAAAA">
                                      <p:cBhvr>
                                        <p:cTn id="92" dur="1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2157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2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128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grpId="0" nodeType="withEffect">
                                  <p:stCondLst>
                                    <p:cond delay="133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66"/>
            <a:ext cx="9144000" cy="51550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8" y="1492952"/>
            <a:ext cx="1209296" cy="26311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65657" y="489347"/>
            <a:ext cx="6044609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spc="225" dirty="0" smtClean="0"/>
              <a:t>一起</a:t>
            </a:r>
            <a:r>
              <a:rPr lang="zh-CN" altLang="en-US" sz="900" spc="225" dirty="0"/>
              <a:t>生活学习过的母校，你，可曾在那开满鲜花的广场</a:t>
            </a:r>
            <a:r>
              <a:rPr lang="zh-CN" altLang="en-US" sz="900" spc="225" dirty="0" smtClean="0"/>
              <a:t>上</a:t>
            </a:r>
          </a:p>
        </p:txBody>
      </p:sp>
      <p:pic>
        <p:nvPicPr>
          <p:cNvPr id="17" name="Picture 3" descr="C:\Users\Administrator\Desktop\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4211960" y="5455108"/>
            <a:ext cx="535382" cy="585816"/>
          </a:xfrm>
          <a:prstGeom prst="rect">
            <a:avLst/>
          </a:prstGeom>
          <a:noFill/>
          <a:effectLst/>
        </p:spPr>
      </p:pic>
      <p:pic>
        <p:nvPicPr>
          <p:cNvPr id="27" name="Picture 3" descr="C:\Users\Administrator\Desktop\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04663" y="5236096"/>
            <a:ext cx="765287" cy="837379"/>
          </a:xfrm>
          <a:prstGeom prst="rect">
            <a:avLst/>
          </a:prstGeom>
          <a:noFill/>
          <a:effectLst/>
        </p:spPr>
      </p:pic>
      <p:pic>
        <p:nvPicPr>
          <p:cNvPr id="28" name="Picture 3" descr="C:\Users\Administrator\Desktop\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7447725" y="5588090"/>
            <a:ext cx="535382" cy="585816"/>
          </a:xfrm>
          <a:prstGeom prst="rect">
            <a:avLst/>
          </a:prstGeom>
          <a:noFill/>
          <a:effectLst/>
        </p:spPr>
      </p:pic>
      <p:grpSp>
        <p:nvGrpSpPr>
          <p:cNvPr id="29" name="组合 28"/>
          <p:cNvGrpSpPr/>
          <p:nvPr/>
        </p:nvGrpSpPr>
        <p:grpSpPr>
          <a:xfrm>
            <a:off x="4830758" y="1626236"/>
            <a:ext cx="2747777" cy="2245085"/>
            <a:chOff x="7826099" y="1957001"/>
            <a:chExt cx="3663703" cy="2993446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099" y="1996929"/>
              <a:ext cx="3663703" cy="2953518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3" r="7438"/>
            <a:stretch/>
          </p:blipFill>
          <p:spPr>
            <a:xfrm>
              <a:off x="8097252" y="2377932"/>
              <a:ext cx="3116179" cy="219151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6532" y="1957001"/>
              <a:ext cx="737618" cy="113995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2641514" y="2179896"/>
            <a:ext cx="1981966" cy="2521607"/>
            <a:chOff x="1495769" y="3693835"/>
            <a:chExt cx="2642621" cy="3362142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769" y="3855570"/>
              <a:ext cx="2642621" cy="3200407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9" t="4564" r="10542" b="8157"/>
            <a:stretch/>
          </p:blipFill>
          <p:spPr>
            <a:xfrm rot="20960577">
              <a:off x="1826865" y="4170303"/>
              <a:ext cx="1906853" cy="2546529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999" y="3693835"/>
              <a:ext cx="551689" cy="838202"/>
            </a:xfrm>
            <a:prstGeom prst="rect">
              <a:avLst/>
            </a:prstGeom>
          </p:spPr>
        </p:pic>
      </p:grpSp>
      <p:sp>
        <p:nvSpPr>
          <p:cNvPr id="38" name="文本框 37"/>
          <p:cNvSpPr txBox="1"/>
          <p:nvPr/>
        </p:nvSpPr>
        <p:spPr>
          <a:xfrm>
            <a:off x="2165657" y="731688"/>
            <a:ext cx="6044609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spc="225" dirty="0"/>
              <a:t>留下属于你的痕迹？你不经意的挥笔，是我最珍贵的记忆。 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165657" y="921948"/>
            <a:ext cx="6044609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spc="225" dirty="0"/>
              <a:t>有人说，毕业不是一个结束，而是一个新旅途的开始，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165657" y="1136460"/>
            <a:ext cx="6044609" cy="27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spc="225" dirty="0"/>
              <a:t>我们不应该难过；却又有人说，大学四年是我们生命中最美好的回忆和珍藏</a:t>
            </a:r>
            <a:r>
              <a:rPr lang="zh-CN" altLang="en-US" sz="900" spc="225" dirty="0" smtClean="0"/>
              <a:t>，</a:t>
            </a:r>
            <a:endParaRPr lang="zh-CN" altLang="en-US" sz="900" spc="225" dirty="0"/>
          </a:p>
        </p:txBody>
      </p:sp>
    </p:spTree>
    <p:extLst>
      <p:ext uri="{BB962C8B-B14F-4D97-AF65-F5344CB8AC3E}">
        <p14:creationId xmlns:p14="http://schemas.microsoft.com/office/powerpoint/2010/main" val="229357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8663 -1.32377 C -0.05382 -1.22932 -0.02101 -1.13488 -0.02569 -1.03241 C -0.03038 -0.92994 -0.11423 -0.81296 -0.1151 -0.70895 C -0.11597 -0.60494 -0.0375 -0.50309 -0.03073 -0.40772 C -0.02413 -0.31235 -0.07951 -0.20432 -0.07448 -0.13611 C -0.06962 -0.0679 -0.03541 -0.03303 -0.00121 0.00216 " pathEditMode="relative" rAng="0" ptsTypes="aaaaaA">
                                      <p:cBhvr>
                                        <p:cTn id="43" dur="1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6629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11545 -1.32376 C 0.07048 -1.22932 0.02569 -1.13487 0.03212 -1.03241 C 0.03854 -0.92994 0.15312 -0.81296 0.15434 -0.70895 C 0.15555 -0.60494 0.04826 -0.50308 0.03906 -0.40771 C 0.02986 -0.31234 0.10555 -0.20432 0.09878 -0.13611 C 0.09201 -0.0679 0.04531 -0.03302 -0.00122 0.00216 " pathEditMode="relative" rAng="0" ptsTypes="aaaaaA">
                                      <p:cBhvr>
                                        <p:cTn id="45" dur="1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7" y="6629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63 -1.32377 C -0.05382 -1.22932 -0.02101 -1.13488 -0.02569 -1.03241 C -0.03038 -0.92994 -0.11423 -0.81297 -0.1151 -0.70895 C -0.11597 -0.60494 -0.0375 -0.50309 -0.03073 -0.40772 C -0.02413 -0.31235 -0.07951 -0.20432 -0.07448 -0.13611 C -0.06962 -0.0679 -0.03542 -0.03303 -0.00121 0.00216 " pathEditMode="relative" rAng="0" ptsTypes="aaaaaA">
                                      <p:cBhvr>
                                        <p:cTn id="47" dur="15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6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66" y="3438354"/>
            <a:ext cx="3547880" cy="120015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840807" y="1163323"/>
            <a:ext cx="2747777" cy="2245085"/>
            <a:chOff x="7826099" y="1957001"/>
            <a:chExt cx="3663703" cy="299344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099" y="1996929"/>
              <a:ext cx="3663703" cy="295351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3" r="7438"/>
            <a:stretch/>
          </p:blipFill>
          <p:spPr>
            <a:xfrm>
              <a:off x="8097252" y="2377932"/>
              <a:ext cx="3116179" cy="219151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6532" y="1957001"/>
              <a:ext cx="737618" cy="1139954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344758" y="687053"/>
            <a:ext cx="1981966" cy="2521607"/>
            <a:chOff x="1495769" y="3693835"/>
            <a:chExt cx="2642621" cy="336214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769" y="3855570"/>
              <a:ext cx="2642621" cy="320040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9" t="4564" r="10542" b="8157"/>
            <a:stretch/>
          </p:blipFill>
          <p:spPr>
            <a:xfrm rot="20960577">
              <a:off x="1826865" y="4170303"/>
              <a:ext cx="1906853" cy="25465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999" y="3693835"/>
              <a:ext cx="551689" cy="838202"/>
            </a:xfrm>
            <a:prstGeom prst="rect">
              <a:avLst/>
            </a:prstGeom>
          </p:spPr>
        </p:pic>
      </p:grpSp>
      <p:pic>
        <p:nvPicPr>
          <p:cNvPr id="12" name="Picture 2" descr="C:\Users\Administrator\Desktop\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8948" y="3485023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dministrator\Desktop\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389">
            <a:off x="-595808" y="4083918"/>
            <a:ext cx="509132" cy="8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ministrator\Desktop\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1626">
            <a:off x="-1330373" y="4316804"/>
            <a:ext cx="402034" cy="3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dministrator\Desktop\5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3422554"/>
            <a:ext cx="254566" cy="40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Administrator\Desktop\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720" y="2130529"/>
            <a:ext cx="313258" cy="2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90866">
            <a:off x="-1800259" y="4875263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Administrator\Desktop\5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989" y="4188772"/>
            <a:ext cx="254566" cy="40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Administrator\Desktop\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09158">
            <a:off x="-1222323" y="3619514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Administrator\Desktop\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5603">
            <a:off x="-1285985" y="2693454"/>
            <a:ext cx="313258" cy="2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6452146" y="3448162"/>
            <a:ext cx="2536466" cy="337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225" dirty="0"/>
              <a:t>四载春日的潮气氤氲</a:t>
            </a:r>
            <a:r>
              <a:rPr lang="en-US" altLang="zh-CN" sz="1200" spc="225" dirty="0" smtClean="0"/>
              <a:t>……</a:t>
            </a:r>
            <a:endParaRPr lang="zh-CN" altLang="en-US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2146" y="3664137"/>
            <a:ext cx="2536466" cy="337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225" dirty="0" smtClean="0"/>
              <a:t>四</a:t>
            </a:r>
            <a:r>
              <a:rPr lang="zh-CN" altLang="en-US" sz="1200" spc="225" dirty="0"/>
              <a:t>载夏日的炎炎日光</a:t>
            </a:r>
            <a:r>
              <a:rPr lang="en-US" altLang="zh-CN" sz="1200" spc="225" dirty="0" smtClean="0"/>
              <a:t>……</a:t>
            </a:r>
            <a:endParaRPr lang="zh-CN" altLang="en-US" sz="12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452146" y="4178077"/>
            <a:ext cx="2536466" cy="337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225" dirty="0" smtClean="0"/>
              <a:t>四</a:t>
            </a:r>
            <a:r>
              <a:rPr lang="zh-CN" altLang="en-US" sz="1200" spc="225" dirty="0"/>
              <a:t>载冬日的湿冷瑟缩</a:t>
            </a:r>
            <a:r>
              <a:rPr lang="en-US" altLang="zh-CN" sz="1200" spc="225" dirty="0" smtClean="0"/>
              <a:t>……</a:t>
            </a:r>
            <a:endParaRPr lang="zh-CN" altLang="en-US" sz="1200" dirty="0"/>
          </a:p>
        </p:txBody>
      </p:sp>
      <p:sp>
        <p:nvSpPr>
          <p:cNvPr id="24" name="文本框 23"/>
          <p:cNvSpPr txBox="1"/>
          <p:nvPr/>
        </p:nvSpPr>
        <p:spPr>
          <a:xfrm>
            <a:off x="6452146" y="3913228"/>
            <a:ext cx="2536466" cy="337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225" dirty="0" smtClean="0"/>
              <a:t>四载秋日的天高气爽</a:t>
            </a:r>
            <a:r>
              <a:rPr lang="en-US" altLang="zh-CN" sz="1200" spc="225" dirty="0" smtClean="0"/>
              <a:t>……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149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7101 4.81481E-6 L 1.66667E-6 4.81481E-6 " pathEditMode="relative" rAng="0" ptsTypes="AA">
                                      <p:cBhvr>
                                        <p:cTn id="37" dur="6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44444E-6 -6.17284E-7 C 0.08333 -0.09815 0.16684 -0.16636 0.28263 -0.22037 C 0.39843 -0.27438 0.58958 -0.29136 0.69531 -0.32346 C 0.80104 -0.35555 0.85746 -0.36574 0.91701 -0.41235 C 0.97656 -0.45895 1.01892 -0.53272 1.05295 -0.60339 C 1.08697 -0.67407 1.09895 -0.75679 1.12152 -0.8358 " pathEditMode="relative" rAng="0" ptsTypes="aaaaaa">
                                      <p:cBhvr>
                                        <p:cTn id="39" dur="1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76" y="-4179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41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61111E-6 3.20988E-6 C 0.08334 -0.07192 0.16684 -0.14352 0.28438 -0.16142 C 0.40174 -0.17902 0.58698 -0.08704 0.70417 -0.1071 C 0.82101 -0.12716 0.92657 -0.22624 0.98559 -0.28179 C 1.04497 -0.33735 1.03525 -0.38642 1.05903 -0.44167 C 1.08264 -0.49661 1.10521 -0.55402 1.12796 -0.61142 " pathEditMode="relative" rAng="0" ptsTypes="aaaaaA">
                                      <p:cBhvr>
                                        <p:cTn id="43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89" y="-3058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45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47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49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5E-6 1.7284E-6 C 0.07986 -0.05216 0.16146 -0.09383 0.2724 -0.11698 C 0.38334 -0.14013 0.56285 -0.11852 0.66597 -0.13889 C 0.7691 -0.15926 0.83282 -0.20957 0.89097 -0.23982 C 0.94913 -0.27006 0.98316 -0.2858 1.01476 -0.31975 C 1.04636 -0.35371 1.05903 -0.40124 1.08073 -0.4429 " pathEditMode="relative" rAng="0" ptsTypes="aaaaaa">
                                      <p:cBhvr>
                                        <p:cTn id="51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-2216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53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-1.38889E-6 1.7284E-6 C 0.08594 -0.06698 0.17136 -0.13364 0.29202 -0.15031 C 0.41268 -0.16636 0.60278 -0.08087 0.72327 -0.09969 C 0.84358 -0.11821 0.95191 -0.2105 1.0125 -0.26235 C 1.07361 -0.31389 1.06354 -0.36019 1.08802 -0.41142 C 1.1125 -0.46173 1.13559 -0.51543 1.15903 -0.56883 " pathEditMode="relative" rAng="0" ptsTypes="aaaaaA">
                                      <p:cBhvr>
                                        <p:cTn id="55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51" y="-2845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Rot by="21600000">
                                      <p:cBhvr>
                                        <p:cTn id="57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59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61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63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Rot by="21600000">
                                      <p:cBhvr>
                                        <p:cTn id="65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44444E-6 3.45679E-6 C 0.06928 -0.09507 0.16007 -0.16945 0.23559 -0.21358 C 0.31146 -0.25772 0.37744 -0.25587 0.45434 -0.26513 C 0.53125 -0.27439 0.63143 -0.25463 0.69671 -0.26945 C 0.76198 -0.28426 0.79827 -0.31605 0.84601 -0.35402 C 0.89375 -0.39198 0.93351 -0.44476 0.98351 -0.49723 C 1.03351 -0.54939 1.11216 -0.63334 1.14601 -0.66945 " pathEditMode="relative" rAng="0" ptsTypes="aaaaaaa">
                                      <p:cBhvr>
                                        <p:cTn id="67" dur="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2" y="-3348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69" dur="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2.5E-6 0.02161 C 0.08611 -0.04537 0.17136 -0.11204 0.29202 -0.1287 C 0.41268 -0.14475 0.60278 -0.05926 0.72327 -0.07808 C 0.84358 -0.0966 0.95191 -0.18889 1.0125 -0.24105 C 1.07361 -0.29228 1.06354 -0.33858 1.08802 -0.38981 C 1.1125 -0.44012 1.13559 -0.49383 1.15903 -0.54722 " pathEditMode="relative" rAng="0" ptsTypes="AAAAAA">
                                      <p:cBhvr>
                                        <p:cTn id="71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51" y="-2845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8" presetClass="emph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Rot by="21600000">
                                      <p:cBhvr>
                                        <p:cTn id="7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5"/>
          <a:stretch/>
        </p:blipFill>
        <p:spPr>
          <a:xfrm>
            <a:off x="994492" y="1127961"/>
            <a:ext cx="2968028" cy="4006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31" y="1244672"/>
            <a:ext cx="2060170" cy="9780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485">
            <a:off x="4380103" y="160565"/>
            <a:ext cx="797156" cy="1993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4930">
            <a:off x="2548097" y="2558747"/>
            <a:ext cx="2337134" cy="14339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r="7438"/>
          <a:stretch/>
        </p:blipFill>
        <p:spPr>
          <a:xfrm rot="217877">
            <a:off x="4603434" y="2929639"/>
            <a:ext cx="2836398" cy="19947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3" descr="C:\Users\Administrator\Desktop\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2882891" y="5402628"/>
            <a:ext cx="535382" cy="585816"/>
          </a:xfrm>
          <a:prstGeom prst="rect">
            <a:avLst/>
          </a:prstGeom>
          <a:noFill/>
          <a:effectLst/>
        </p:spPr>
      </p:pic>
      <p:pic>
        <p:nvPicPr>
          <p:cNvPr id="11" name="Picture 3" descr="C:\Users\Administrator\Desktop\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75594" y="5183616"/>
            <a:ext cx="765287" cy="837379"/>
          </a:xfrm>
          <a:prstGeom prst="rect">
            <a:avLst/>
          </a:prstGeom>
          <a:noFill/>
          <a:effectLst/>
        </p:spPr>
      </p:pic>
      <p:pic>
        <p:nvPicPr>
          <p:cNvPr id="12" name="Picture 3" descr="C:\Users\Administrator\Desktop\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6118656" y="5535610"/>
            <a:ext cx="535382" cy="585816"/>
          </a:xfrm>
          <a:prstGeom prst="rect">
            <a:avLst/>
          </a:prstGeom>
          <a:noFill/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03" y="794426"/>
            <a:ext cx="1785693" cy="17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9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9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8663 -1.32377 C -0.05381 -1.22932 -0.021 -1.13488 -0.02569 -1.03241 C -0.03038 -0.92994 -0.11423 -0.81296 -0.1151 -0.70895 C -0.11597 -0.60494 -0.0375 -0.50309 -0.03072 -0.40772 C -0.02413 -0.31235 -0.07951 -0.20432 -0.07447 -0.13611 C -0.06961 -0.0679 -0.03541 -0.03303 -0.00121 0.00216 " pathEditMode="relative" rAng="0" ptsTypes="AAAAAA">
                                      <p:cBhvr>
                                        <p:cTn id="45" dur="1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629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11545 -1.32377 C 0.07049 -1.22932 0.02569 -1.13488 0.03212 -1.03241 C 0.03854 -0.92994 0.15313 -0.81297 0.15434 -0.70895 C 0.15556 -0.60494 0.04826 -0.50309 0.03906 -0.40772 C 0.02986 -0.31235 0.10556 -0.20432 0.09878 -0.13611 C 0.09201 -0.0679 0.04531 -0.03303 -0.00122 0.00216 " pathEditMode="relative" rAng="0" ptsTypes="AAAAAA">
                                      <p:cBhvr>
                                        <p:cTn id="47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6629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63 -1.32376 C -0.05382 -1.22932 -0.02101 -1.13487 -0.0257 -1.0324 C -0.03038 -0.92993 -0.11424 -0.81296 -0.11511 -0.70895 C -0.11597 -0.60493 -0.0375 -0.50308 -0.03073 -0.40771 C -0.02413 -0.31234 -0.07952 -0.20432 -0.07448 -0.13611 C -0.06962 -0.0679 -0.03542 -0.03302 -0.00122 0.00217 " pathEditMode="relative" rAng="0" ptsTypes="AAAAAA">
                                      <p:cBhvr>
                                        <p:cTn id="49" dur="15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6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1" y="257175"/>
            <a:ext cx="1209296" cy="23807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57706" y="848972"/>
            <a:ext cx="60446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spc="225" dirty="0" smtClean="0"/>
              <a:t>匆匆</a:t>
            </a:r>
            <a:r>
              <a:rPr lang="zh-CN" altLang="en-US" sz="900" spc="225" dirty="0"/>
              <a:t>数载 逝水流年 </a:t>
            </a:r>
          </a:p>
          <a:p>
            <a:pPr>
              <a:lnSpc>
                <a:spcPct val="150000"/>
              </a:lnSpc>
            </a:pPr>
            <a:r>
              <a:rPr lang="zh-CN" altLang="en-US" sz="900" spc="225" dirty="0"/>
              <a:t>难忘生命中你我的精彩 </a:t>
            </a:r>
          </a:p>
          <a:p>
            <a:pPr>
              <a:lnSpc>
                <a:spcPct val="150000"/>
              </a:lnSpc>
            </a:pPr>
            <a:r>
              <a:rPr lang="zh-CN" altLang="en-US" sz="900" spc="225" dirty="0"/>
              <a:t>即使岁月也磨灭不了我们美好的记忆 </a:t>
            </a:r>
          </a:p>
          <a:p>
            <a:pPr>
              <a:lnSpc>
                <a:spcPct val="150000"/>
              </a:lnSpc>
            </a:pPr>
            <a:r>
              <a:rPr lang="zh-CN" altLang="en-US" sz="900" spc="225" dirty="0"/>
              <a:t>不管未来的路将走向何方 </a:t>
            </a:r>
          </a:p>
          <a:p>
            <a:pPr>
              <a:lnSpc>
                <a:spcPct val="150000"/>
              </a:lnSpc>
            </a:pPr>
            <a:r>
              <a:rPr lang="zh-CN" altLang="en-US" sz="900" spc="225" dirty="0"/>
              <a:t>我们的友谊是永恒不变的宝藏 </a:t>
            </a:r>
          </a:p>
          <a:p>
            <a:pPr>
              <a:lnSpc>
                <a:spcPct val="150000"/>
              </a:lnSpc>
            </a:pPr>
            <a:r>
              <a:rPr lang="zh-CN" altLang="en-US" sz="900" spc="225" dirty="0"/>
              <a:t>珍重，我的朋友 </a:t>
            </a:r>
          </a:p>
        </p:txBody>
      </p:sp>
      <p:grpSp>
        <p:nvGrpSpPr>
          <p:cNvPr id="17" name="组合 16"/>
          <p:cNvGrpSpPr/>
          <p:nvPr/>
        </p:nvGrpSpPr>
        <p:grpSpPr>
          <a:xfrm rot="21195525">
            <a:off x="1393411" y="2320820"/>
            <a:ext cx="1528590" cy="1760021"/>
            <a:chOff x="1857880" y="4351418"/>
            <a:chExt cx="2038120" cy="234669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80" y="4351418"/>
              <a:ext cx="2038120" cy="234669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" t="24239" r="3125" b="16265"/>
            <a:stretch/>
          </p:blipFill>
          <p:spPr>
            <a:xfrm>
              <a:off x="1946487" y="4561082"/>
              <a:ext cx="1850064" cy="1701495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6260133" y="2513070"/>
            <a:ext cx="1528590" cy="1760021"/>
            <a:chOff x="1857880" y="4351418"/>
            <a:chExt cx="2038120" cy="234669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80" y="4351418"/>
              <a:ext cx="2038120" cy="234669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291" y="4500505"/>
              <a:ext cx="1886805" cy="201795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 rot="861125">
            <a:off x="2754653" y="2675058"/>
            <a:ext cx="1528590" cy="1760021"/>
            <a:chOff x="1857880" y="4351418"/>
            <a:chExt cx="2038120" cy="234669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80" y="4351418"/>
              <a:ext cx="2038120" cy="234669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" t="13521" r="-277" b="19182"/>
            <a:stretch/>
          </p:blipFill>
          <p:spPr>
            <a:xfrm>
              <a:off x="1933310" y="4511302"/>
              <a:ext cx="1876419" cy="1861056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 rot="21038242">
            <a:off x="4587195" y="2327485"/>
            <a:ext cx="1528590" cy="1760021"/>
            <a:chOff x="1857880" y="4351418"/>
            <a:chExt cx="2038120" cy="2346694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80" y="4351418"/>
              <a:ext cx="2038120" cy="2346694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2" t="20463" r="1858" b="16029"/>
            <a:stretch/>
          </p:blipFill>
          <p:spPr>
            <a:xfrm>
              <a:off x="1963844" y="4573611"/>
              <a:ext cx="1834659" cy="1802239"/>
            </a:xfrm>
            <a:prstGeom prst="rect">
              <a:avLst/>
            </a:prstGeom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2" y="1972151"/>
            <a:ext cx="7699250" cy="981731"/>
          </a:xfrm>
          <a:prstGeom prst="rect">
            <a:avLst/>
          </a:prstGeom>
        </p:spPr>
      </p:pic>
      <p:pic>
        <p:nvPicPr>
          <p:cNvPr id="30" name="Picture 3" descr="C:\Users\Administrator\Desktop\2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H="1">
            <a:off x="4211960" y="5455108"/>
            <a:ext cx="535382" cy="585816"/>
          </a:xfrm>
          <a:prstGeom prst="rect">
            <a:avLst/>
          </a:prstGeom>
          <a:noFill/>
          <a:effectLst/>
        </p:spPr>
      </p:pic>
      <p:pic>
        <p:nvPicPr>
          <p:cNvPr id="31" name="Picture 3" descr="C:\Users\Administrator\Desktop\2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04663" y="5236096"/>
            <a:ext cx="765287" cy="837379"/>
          </a:xfrm>
          <a:prstGeom prst="rect">
            <a:avLst/>
          </a:prstGeom>
          <a:noFill/>
          <a:effectLst/>
        </p:spPr>
      </p:pic>
      <p:pic>
        <p:nvPicPr>
          <p:cNvPr id="32" name="Picture 3" descr="C:\Users\Administrator\Desktop\2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H="1">
            <a:off x="7447725" y="5588090"/>
            <a:ext cx="535382" cy="585816"/>
          </a:xfrm>
          <a:prstGeom prst="rect">
            <a:avLst/>
          </a:prstGeom>
          <a:noFill/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86" y="3277192"/>
            <a:ext cx="2079059" cy="188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2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8663 -1.32377 C -0.05382 -1.22932 -0.02101 -1.13488 -0.02569 -1.03241 C -0.03038 -0.92994 -0.11423 -0.81296 -0.1151 -0.70895 C -0.11597 -0.60494 -0.0375 -0.50309 -0.03073 -0.40772 C -0.02413 -0.31235 -0.07951 -0.20432 -0.07448 -0.13611 C -0.06962 -0.0679 -0.03541 -0.03303 -0.00121 0.00216 " pathEditMode="relative" rAng="0" ptsTypes="aaaaaA">
                                      <p:cBhvr>
                                        <p:cTn id="39" dur="1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6629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11545 -1.32376 C 0.07048 -1.22932 0.02569 -1.13487 0.03212 -1.03241 C 0.03854 -0.92994 0.15312 -0.81296 0.15434 -0.70895 C 0.15555 -0.60494 0.04826 -0.50308 0.03906 -0.40771 C 0.02986 -0.31234 0.10555 -0.20432 0.09878 -0.13611 C 0.09201 -0.0679 0.04531 -0.03302 -0.00122 0.00216 " pathEditMode="relative" rAng="0" ptsTypes="aaaaaA">
                                      <p:cBhvr>
                                        <p:cTn id="41" dur="1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7" y="6629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63 -1.32377 C -0.05382 -1.22932 -0.02101 -1.13488 -0.02569 -1.03241 C -0.03038 -0.92994 -0.11423 -0.81297 -0.1151 -0.70895 C -0.11597 -0.60494 -0.0375 -0.50309 -0.03073 -0.40772 C -0.02413 -0.31235 -0.07951 -0.20432 -0.07448 -0.13611 C -0.06962 -0.0679 -0.03542 -0.03303 -0.00121 0.00216 " pathEditMode="relative" rAng="0" ptsTypes="aaaaaA">
                                      <p:cBhvr>
                                        <p:cTn id="43" dur="15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6629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" y="0"/>
            <a:ext cx="9138965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622" y="86931"/>
            <a:ext cx="1524524" cy="7237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96873" y="907342"/>
            <a:ext cx="6044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spc="225" dirty="0">
                <a:solidFill>
                  <a:schemeClr val="bg1"/>
                </a:solidFill>
              </a:rPr>
              <a:t>再让我们回首看我们走过的路</a:t>
            </a:r>
            <a:endParaRPr lang="en-US" altLang="zh-CN" sz="900" spc="225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spc="225" dirty="0">
                <a:solidFill>
                  <a:schemeClr val="bg1"/>
                </a:solidFill>
              </a:rPr>
              <a:t>我相信</a:t>
            </a:r>
            <a:endParaRPr lang="en-US" altLang="zh-CN" sz="900" spc="225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spc="225" dirty="0">
                <a:solidFill>
                  <a:schemeClr val="bg1"/>
                </a:solidFill>
              </a:rPr>
              <a:t>我们有的是恋恋不舍的感情；</a:t>
            </a:r>
          </a:p>
          <a:p>
            <a:pPr algn="r">
              <a:lnSpc>
                <a:spcPct val="150000"/>
              </a:lnSpc>
            </a:pPr>
            <a:r>
              <a:rPr lang="zh-CN" altLang="en-US" sz="900" spc="225" dirty="0">
                <a:solidFill>
                  <a:schemeClr val="bg1"/>
                </a:solidFill>
              </a:rPr>
              <a:t>我相信，那难忘的校园生活一定会成为我们最美好的回忆</a:t>
            </a:r>
            <a:r>
              <a:rPr lang="en-US" altLang="zh-CN" sz="900" spc="225" dirty="0">
                <a:solidFill>
                  <a:schemeClr val="bg1"/>
                </a:solidFill>
              </a:rPr>
              <a:t>…… </a:t>
            </a:r>
          </a:p>
        </p:txBody>
      </p:sp>
      <p:sp>
        <p:nvSpPr>
          <p:cNvPr id="6" name="矩形 5"/>
          <p:cNvSpPr/>
          <p:nvPr/>
        </p:nvSpPr>
        <p:spPr>
          <a:xfrm>
            <a:off x="3759004" y="1983542"/>
            <a:ext cx="2316078" cy="170974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0" name="矩形 9"/>
          <p:cNvSpPr/>
          <p:nvPr/>
        </p:nvSpPr>
        <p:spPr>
          <a:xfrm>
            <a:off x="6303682" y="1983542"/>
            <a:ext cx="2316078" cy="170974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8" name="Picture 2" descr="C:\Users\Administrator\Desktop\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8948" y="3485023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dministrator\Desktop\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389">
            <a:off x="-595808" y="4083918"/>
            <a:ext cx="509132" cy="8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\Desktop\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1626">
            <a:off x="-1330373" y="4316804"/>
            <a:ext cx="402034" cy="3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dministrator\Desktop\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3422554"/>
            <a:ext cx="254566" cy="40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ministrator\Desktop\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720" y="2130529"/>
            <a:ext cx="313258" cy="2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istrator\Desktop\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90866">
            <a:off x="-1800259" y="4875263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Administrator\Desktop\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989" y="4188772"/>
            <a:ext cx="254566" cy="40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istrator\Desktop\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09158">
            <a:off x="-1222323" y="3619514"/>
            <a:ext cx="626515" cy="5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istrator\Desktop\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5603">
            <a:off x="-1285985" y="2693454"/>
            <a:ext cx="313258" cy="2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13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02 0.56605 C -0.36979 0.46729 -0.20937 0.36883 -0.121 0.27439 C -0.03264 0.17994 -3.61111E-6 -0.00031 -3.61111E-6 -3.20988E-6 " pathEditMode="relative" rAng="0" ptsTypes="AAA">
                                      <p:cBhvr>
                                        <p:cTn id="19" dur="3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-283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3021 0.56605 C -0.36979 0.46729 -0.20937 0.36883 -0.121 0.27439 C -0.03264 0.17994 -2.22222E-6 -0.00031 -2.22222E-6 -3.20988E-6 " pathEditMode="relative" rAng="0" ptsTypes="AAA">
                                      <p:cBhvr>
                                        <p:cTn id="24" dur="3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-2833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44444E-6 -6.17284E-7 C 0.08333 -0.09815 0.16684 -0.16636 0.28263 -0.22037 C 0.39843 -0.27438 0.58958 -0.29136 0.69531 -0.32346 C 0.80104 -0.35555 0.85746 -0.36574 0.91701 -0.41235 C 0.97656 -0.45895 1.01892 -0.53272 1.05295 -0.60339 C 1.08697 -0.67407 1.09895 -0.75679 1.12152 -0.8358 " pathEditMode="relative" rAng="0" ptsTypes="aaaaaa">
                                      <p:cBhvr>
                                        <p:cTn id="26" dur="1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76" y="-4179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8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61111E-6 3.20988E-6 C 0.08334 -0.07192 0.16684 -0.14352 0.28438 -0.16142 C 0.40174 -0.17902 0.58698 -0.08704 0.70417 -0.1071 C 0.82101 -0.12716 0.92657 -0.22624 0.98559 -0.28179 C 1.04497 -0.33735 1.03525 -0.38642 1.05903 -0.44167 C 1.08264 -0.49661 1.10521 -0.55402 1.12796 -0.61142 " pathEditMode="relative" rAng="0" ptsTypes="aaaaaA">
                                      <p:cBhvr>
                                        <p:cTn id="30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89" y="-305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2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34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36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5E-6 1.7284E-6 C 0.07986 -0.05216 0.16146 -0.09383 0.2724 -0.11698 C 0.38334 -0.14013 0.56285 -0.11852 0.66597 -0.13889 C 0.7691 -0.15926 0.83282 -0.20957 0.89097 -0.23982 C 0.94913 -0.27006 0.98316 -0.2858 1.01476 -0.31975 C 1.04636 -0.35371 1.05903 -0.40124 1.08073 -0.4429 " pathEditMode="relative" rAng="0" ptsTypes="aaaaaa">
                                      <p:cBhvr>
                                        <p:cTn id="38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8" y="-221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40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-1.38889E-6 1.7284E-6 C 0.08594 -0.06698 0.17136 -0.13364 0.29202 -0.15031 C 0.41268 -0.16636 0.60278 -0.08087 0.72327 -0.09969 C 0.84358 -0.11821 0.95191 -0.2105 1.0125 -0.26235 C 1.07361 -0.31389 1.06354 -0.36019 1.08802 -0.41142 C 1.1125 -0.46173 1.13559 -0.51543 1.15903 -0.56883 " pathEditMode="relative" rAng="0" ptsTypes="aaaaaA">
                                      <p:cBhvr>
                                        <p:cTn id="42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51" y="-2845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Rot by="21600000">
                                      <p:cBhvr>
                                        <p:cTn id="44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4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48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5.55556E-7 -4.90438E-6 C 0.06927 -0.095 0.13854 -0.19 0.23593 -0.21345 C 0.33333 -0.23689 0.48698 -0.11505 0.5842 -0.14158 C 0.68125 -0.1681 0.76875 -0.2995 0.8177 -0.37322 C 0.86701 -0.44694 0.85885 -0.51203 0.87864 -0.58482 C 0.89826 -0.65762 0.91701 -0.7338 0.93576 -0.8103 " pathEditMode="relative" ptsTypes="aaaaaA">
                                      <p:cBhvr>
                                        <p:cTn id="50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Rot by="21600000">
                                      <p:cBhvr>
                                        <p:cTn id="52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44444E-6 3.45679E-6 C 0.06928 -0.09507 0.16007 -0.16945 0.23559 -0.21358 C 0.31146 -0.25772 0.37744 -0.25587 0.45434 -0.26513 C 0.53125 -0.27439 0.63143 -0.25463 0.69671 -0.26945 C 0.76198 -0.28426 0.79827 -0.31605 0.84601 -0.35402 C 0.89375 -0.39198 0.93351 -0.44476 0.98351 -0.49723 C 1.03351 -0.54939 1.11216 -0.63334 1.14601 -0.66945 " pathEditMode="relative" rAng="0" ptsTypes="aaaaaaa">
                                      <p:cBhvr>
                                        <p:cTn id="54" dur="9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2" y="-3348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56" dur="9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2.5E-6 0.02161 C 0.08611 -0.04537 0.17136 -0.11204 0.29202 -0.1287 C 0.41268 -0.14475 0.60278 -0.05926 0.72327 -0.07808 C 0.84358 -0.0966 0.95191 -0.18889 1.0125 -0.24105 C 1.07361 -0.29228 1.06354 -0.33858 1.08802 -0.38981 C 1.1125 -0.44012 1.13559 -0.49383 1.15903 -0.54722 " pathEditMode="relative" rAng="0" ptsTypes="AAAAAA">
                                      <p:cBhvr>
                                        <p:cTn id="58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51" y="-2845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Rot by="21600000">
                                      <p:cBhvr>
                                        <p:cTn id="6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2" y="3733300"/>
            <a:ext cx="1425503" cy="6767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58" y="1435293"/>
            <a:ext cx="1225298" cy="12252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4" y="357952"/>
            <a:ext cx="1122428" cy="25306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92873" y="2660590"/>
            <a:ext cx="439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spc="225" dirty="0"/>
              <a:t>朋友似花，友谊似水； </a:t>
            </a:r>
          </a:p>
          <a:p>
            <a:pPr algn="r">
              <a:lnSpc>
                <a:spcPct val="150000"/>
              </a:lnSpc>
            </a:pPr>
            <a:r>
              <a:rPr lang="zh-CN" altLang="en-US" sz="900" spc="225" dirty="0"/>
              <a:t>花不在多而在枝繁叶茂；水不在深，而在细水长流。 </a:t>
            </a:r>
          </a:p>
          <a:p>
            <a:pPr algn="r">
              <a:lnSpc>
                <a:spcPct val="150000"/>
              </a:lnSpc>
            </a:pPr>
            <a:r>
              <a:rPr lang="zh-CN" altLang="en-US" sz="900" spc="225" dirty="0"/>
              <a:t>请铭记那美好的瞬间， </a:t>
            </a:r>
          </a:p>
          <a:p>
            <a:pPr algn="r">
              <a:lnSpc>
                <a:spcPct val="150000"/>
              </a:lnSpc>
            </a:pPr>
            <a:r>
              <a:rPr lang="zh-CN" altLang="en-US" sz="900" spc="225" dirty="0"/>
              <a:t>将我们的友情和对未来的畅想定格在这青春纪念册里吧。。。。。。 </a:t>
            </a:r>
            <a:endParaRPr lang="en-US" altLang="zh-CN" sz="900" spc="225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58" y="357952"/>
            <a:ext cx="1657350" cy="2123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6033">
            <a:off x="4436045" y="1174886"/>
            <a:ext cx="1799082" cy="1060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863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7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15573 0.32654 C -0.14722 0.2429 -0.13872 0.15956 -0.11285 0.10524 C -0.08681 0.05092 -0.02205 0.01697 2.5E-6 -6.41975E-6 " pathEditMode="relative" ptsTypes="AAA">
                                      <p:cBhvr>
                                        <p:cTn id="21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9" y="0"/>
            <a:ext cx="9151038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220" y="269301"/>
            <a:ext cx="3728011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时光荏苒，岁月</a:t>
            </a:r>
            <a:r>
              <a:rPr lang="zh-CN" altLang="en-US" sz="1100" dirty="0" smtClean="0">
                <a:latin typeface="+mj-ea"/>
                <a:ea typeface="+mj-ea"/>
              </a:rPr>
              <a:t>如梭</a:t>
            </a:r>
            <a:endParaRPr lang="en-US" altLang="zh-CN" sz="1100" dirty="0"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5" y="462149"/>
            <a:ext cx="1732792" cy="8229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39220" y="507083"/>
            <a:ext cx="3728011" cy="31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在这离别的时刻，让我们一同深情回望走过的岁月，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139220" y="737793"/>
            <a:ext cx="3728011" cy="31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这些美好的回忆，将让行程温润明朗千种别绪</a:t>
            </a:r>
            <a:endParaRPr lang="en-US" altLang="zh-CN" sz="1100" dirty="0"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39220" y="944527"/>
            <a:ext cx="3728011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且行且忆；如潮骊歌，徐行徐吟</a:t>
            </a:r>
            <a:r>
              <a:rPr lang="en-US" altLang="zh-CN" sz="1100" dirty="0">
                <a:latin typeface="+mj-ea"/>
                <a:ea typeface="+mj-ea"/>
              </a:rPr>
              <a:t>…… </a:t>
            </a:r>
          </a:p>
        </p:txBody>
      </p:sp>
      <p:sp>
        <p:nvSpPr>
          <p:cNvPr id="46" name="椭圆 45"/>
          <p:cNvSpPr/>
          <p:nvPr/>
        </p:nvSpPr>
        <p:spPr>
          <a:xfrm>
            <a:off x="-581880" y="2819524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-401860" y="3604022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-823167" y="3797734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-653888" y="4155926"/>
            <a:ext cx="504056" cy="504056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-401860" y="3803476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-221840" y="4587974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-643147" y="4781686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-833908" y="4619178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-1645974" y="2927536"/>
            <a:ext cx="504056" cy="504056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-614141" y="3193256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-1213926" y="3359584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-1825994" y="3390788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-1213926" y="3559038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-1033906" y="4343536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1455213" y="4537248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-1213926" y="3175217"/>
            <a:ext cx="504056" cy="504056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-1047800" y="4053439"/>
            <a:ext cx="504056" cy="504056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-1552069" y="3928088"/>
            <a:ext cx="504056" cy="504056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-589293" y="3583886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238413" y="-972932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8817106" y="-779220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626345" y="-941728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9238413" y="-773478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684568" y="-380578"/>
            <a:ext cx="211224" cy="21122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9263261" y="-186866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072500" y="-349374"/>
            <a:ext cx="360040" cy="360040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549374" y="-166619"/>
            <a:ext cx="310344" cy="310344"/>
          </a:xfrm>
          <a:prstGeom prst="ellipse">
            <a:avLst/>
          </a:prstGeom>
          <a:solidFill>
            <a:srgbClr val="FDFCF9">
              <a:alpha val="80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4386944" y="1030921"/>
            <a:ext cx="4655971" cy="3313484"/>
            <a:chOff x="1232142" y="288031"/>
            <a:chExt cx="6509247" cy="4632393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42" y="288031"/>
              <a:ext cx="6509247" cy="4632393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615">
              <a:off x="2302900" y="994364"/>
              <a:ext cx="4501168" cy="3375877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 rot="20711833">
            <a:off x="871641" y="2788587"/>
            <a:ext cx="2786808" cy="1983269"/>
            <a:chOff x="1232142" y="288031"/>
            <a:chExt cx="6509247" cy="4632393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42" y="288031"/>
              <a:ext cx="6509247" cy="4632393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615">
              <a:off x="2087591" y="1207709"/>
              <a:ext cx="4931785" cy="2949184"/>
            </a:xfrm>
            <a:prstGeom prst="rect">
              <a:avLst/>
            </a:prstGeom>
          </p:spPr>
        </p:pic>
      </p:grpSp>
      <p:grpSp>
        <p:nvGrpSpPr>
          <p:cNvPr id="74" name="组合 73"/>
          <p:cNvGrpSpPr/>
          <p:nvPr/>
        </p:nvGrpSpPr>
        <p:grpSpPr>
          <a:xfrm rot="20711833">
            <a:off x="3169363" y="3002904"/>
            <a:ext cx="2786808" cy="1983269"/>
            <a:chOff x="1232142" y="288031"/>
            <a:chExt cx="6509247" cy="4632393"/>
          </a:xfrm>
        </p:grpSpPr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42" y="288031"/>
              <a:ext cx="6509247" cy="4632393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615">
              <a:off x="2246807" y="994363"/>
              <a:ext cx="4613351" cy="3375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59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69136E-6 C 0.03958 -0.04691 0.08472 -0.08549 0.13975 -0.1074 C 0.19461 -0.12932 0.27534 -0.09197 0.33038 -0.13117 C 0.38541 -0.17037 0.42048 -0.29876 0.46996 -0.34228 C 0.51944 -0.3858 0.56892 -0.3895 0.6276 -0.39228 C 0.68663 -0.39506 0.77708 -0.32098 0.82309 -0.35895 C 0.86909 -0.39691 0.87083 -0.56388 0.90416 -0.61975 C 0.93732 -0.67561 0.97222 -0.68642 1.0217 -0.69382 C 1.071 -0.70123 1.13593 -0.68271 1.20086 -0.66419 " pathEditMode="relative" rAng="0" ptsTypes="aaaaaaaaa">
                                      <p:cBhvr>
                                        <p:cTn id="40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66667E-6 2.34568E-6 C 0.03802 -0.01883 0.07621 -0.03735 0.13524 -0.04259 C 0.19392 -0.04784 0.28802 -0.02562 0.35243 -0.03241 C 0.41632 -0.0392 0.47673 -0.06297 0.51944 -0.08334 C 0.56198 -0.10371 0.56319 -0.13951 0.60764 -0.15494 C 0.65208 -0.17037 0.74114 -0.16111 0.78576 -0.17624 C 0.83038 -0.19136 0.84132 -0.2284 0.875 -0.24476 C 0.90885 -0.26111 0.94097 -0.2713 0.98889 -0.27408 C 1.03663 -0.27685 1.09948 -0.26976 1.16232 -0.26235 " pathEditMode="relative" rAng="0" ptsTypes="aaaaaaaaA">
                                      <p:cBhvr>
                                        <p:cTn id="42" dur="1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08" y="-1385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2.77778E-7 1.48148E-6 C 0.03958 -0.04692 0.07882 -0.09383 0.13976 -0.10741 C 0.20052 -0.12099 0.29774 -0.0642 0.36424 -0.08148 C 0.43021 -0.09877 0.48351 -0.17685 0.53681 -0.2108 C 0.5901 -0.24475 0.63767 -0.24599 0.68351 -0.28519 C 0.72934 -0.32438 0.77517 -0.39012 0.81198 -0.44599 C 0.84878 -0.50185 0.86927 -0.5784 0.90417 -0.61975 C 0.93906 -0.66111 0.97222 -0.68642 1.0217 -0.69383 C 1.07101 -0.70124 1.13594 -0.68272 1.20087 -0.6642 " pathEditMode="relative" rAng="0" ptsTypes="aaaaaaaaa">
                                      <p:cBhvr>
                                        <p:cTn id="44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3.61111E-6 -1.23457E-7 C 0.04062 -0.01852 0.08784 -0.02593 0.14201 -0.04198 C 0.19635 -0.05802 0.25833 -0.08889 0.32552 -0.09568 C 0.39288 -0.10247 0.47586 -0.08086 0.54618 -0.0821 C 0.61666 -0.08364 0.70086 -0.08858 0.74757 -0.1037 C 0.79427 -0.11883 0.79861 -0.15586 0.82639 -0.17377 C 0.85416 -0.19167 0.88142 -0.20494 0.91389 -0.2108 C 0.94652 -0.21667 0.97777 -0.21327 1.02118 -0.20926 C 1.06441 -0.20556 1.14201 -0.19228 1.17395 -0.18796 " pathEditMode="relative" rAng="0" ptsTypes="aaaaaaaaa">
                                      <p:cBhvr>
                                        <p:cTn id="46" dur="1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98" y="-1083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94444E-6 -2.71605E-6 C 0.03472 -0.01543 0.06944 -0.03055 0.12326 -0.03487 C 0.17691 -0.03919 0.26267 -0.02098 0.32135 -0.02654 C 0.37951 -0.0321 0.42882 -0.05339 0.47361 -0.06821 C 0.51823 -0.08302 0.5618 -0.10308 0.5901 -0.11512 C 0.61823 -0.12716 0.61111 -0.13271 0.64253 -0.14074 C 0.67378 -0.14907 0.73541 -0.15031 0.77847 -0.16389 C 0.8217 -0.17778 0.85451 -0.21574 0.90139 -0.22407 C 0.94826 -0.2324 1.00226 -0.22068 1.05955 -0.2145 " pathEditMode="relative" rAng="0" ptsTypes="aaaaaaaaa">
                                      <p:cBhvr>
                                        <p:cTn id="48" dur="1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69" y="-116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32099E-6 C 0.01961 -0.06883 0.03923 -0.13766 0.06961 -0.15772 C 0.1 -0.17747 0.14843 -0.09445 0.18177 -0.11976 C 0.21458 -0.14507 0.24583 -0.23365 0.26788 -0.30926 C 0.28975 -0.3855 0.29027 -0.51791 0.31336 -0.57531 C 0.33611 -0.63303 0.38211 -0.59846 0.4052 -0.65433 C 0.42812 -0.70988 0.43368 -0.84846 0.45121 -0.90895 C 0.46857 -0.96945 0.48507 -1.00649 0.50972 -1.01729 C 0.53437 -1.0284 0.56684 -1.00124 0.5993 -0.97408 " pathEditMode="relative" rAng="0" ptsTypes="aaaaaaaaA">
                                      <p:cBhvr>
                                        <p:cTn id="50" dur="1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65" y="-514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222E-6 -6.17284E-7 C 0.03959 -0.04691 0.07882 -0.09383 0.13976 -0.10741 C 0.20052 -0.12099 0.29775 -0.0642 0.36424 -0.08148 C 0.43021 -0.09876 0.49271 -0.15926 0.53681 -0.21111 C 0.58073 -0.26296 0.58195 -0.35339 0.62795 -0.39259 C 0.67379 -0.43179 0.7658 -0.40833 0.81198 -0.4463 C 0.85799 -0.48426 0.86927 -0.57901 0.90417 -0.62037 C 0.93906 -0.66173 0.97222 -0.68704 1.0217 -0.69444 C 1.07101 -0.70185 1.13594 -0.68333 1.20087 -0.66481 " pathEditMode="relative" rAng="0" ptsTypes="aaaaaaaaA">
                                      <p:cBhvr>
                                        <p:cTn id="52" dur="1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3.33333E-6 1.23457E-6 C 0.03958 -0.04691 0.07882 -0.09383 0.13975 -0.10741 C 0.20052 -0.12099 0.29774 -0.0642 0.36423 -0.08148 C 0.43021 -0.09877 0.49271 -0.15926 0.5368 -0.21111 C 0.58073 -0.26296 0.58194 -0.3534 0.62795 -0.39259 C 0.67378 -0.43179 0.7658 -0.40833 0.81198 -0.4463 C 0.85798 -0.48426 0.86927 -0.57901 0.90416 -0.62037 C 0.93906 -0.66173 0.97222 -0.68704 1.0217 -0.69445 C 1.071 -0.70185 1.13593 -0.68333 1.20086 -0.66482 " pathEditMode="relative" rAng="0" ptsTypes="aaaaaaaaA">
                                      <p:cBhvr>
                                        <p:cTn id="54" dur="1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56" dur="1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-3.82716E-6 C 0.03958 -0.04691 0.08004 -0.07469 0.13976 -0.1074 C 0.19948 -0.14012 0.29254 -0.17932 0.35868 -0.1966 C 0.42483 -0.21389 0.48177 -0.18148 0.53681 -0.2108 C 0.59184 -0.24012 0.64306 -0.33333 0.68889 -0.37253 C 0.73472 -0.41172 0.77604 -0.40463 0.81198 -0.44598 C 0.84792 -0.48734 0.86927 -0.57808 0.90417 -0.61975 C 0.93906 -0.66111 0.97222 -0.68642 1.0217 -0.69382 C 1.07101 -0.70123 1.13594 -0.68271 1.20087 -0.66419 " pathEditMode="relative" rAng="0" ptsTypes="aaaaaaaaa">
                                      <p:cBhvr>
                                        <p:cTn id="58" dur="1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5.55556E-7 3.20988E-6 C 0.03958 -0.04692 0.07899 -0.09383 0.13976 -0.10741 C 0.20052 -0.12099 0.29774 -0.0642 0.36424 -0.08148 C 0.43021 -0.09877 0.49271 -0.15926 0.53681 -0.21081 C 0.58073 -0.26266 0.59132 -0.34167 0.62778 -0.39229 C 0.66441 -0.4429 0.70955 -0.47624 0.75556 -0.5142 C 0.80156 -0.55216 0.8599 -0.58982 0.90417 -0.61976 C 0.94844 -0.64969 0.97222 -0.68642 1.0217 -0.69383 C 1.07101 -0.70124 1.13594 -0.68272 1.20087 -0.6642 " pathEditMode="relative" rAng="0" ptsTypes="aaaaaaaaa">
                                      <p:cBhvr>
                                        <p:cTn id="60" dur="1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778E-7 1.48148E-6 C 0.03958 -0.04692 0.07899 -0.09383 0.13993 -0.10741 C 0.20052 -0.12099 0.29774 -0.0642 0.36424 -0.08148 C 0.43021 -0.09877 0.49271 -0.15926 0.53681 -0.21111 C 0.58073 -0.26296 0.58194 -0.3534 0.62795 -0.39259 C 0.67378 -0.43179 0.7658 -0.40833 0.81198 -0.4463 C 0.85799 -0.48426 0.86927 -0.57901 0.90417 -0.62037 C 0.93906 -0.66173 0.97222 -0.68704 1.0217 -0.69445 C 1.07101 -0.70185 1.13594 -0.68333 1.20087 -0.66482 " pathEditMode="relative" rAng="0" ptsTypes="aaaaaaaaA">
                                      <p:cBhvr>
                                        <p:cTn id="62" dur="1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8.33333E-7 -1.85185E-6 C 0.03958 -0.04691 0.07899 -0.09383 0.13976 -0.10741 C 0.20052 -0.12099 0.29774 -0.0642 0.36424 -0.08148 C 0.43021 -0.09876 0.47882 -0.17531 0.5368 -0.2108 C 0.59479 -0.24629 0.6684 -0.24907 0.71198 -0.29537 C 0.75555 -0.34166 0.76649 -0.43395 0.79844 -0.48796 C 0.83038 -0.54197 0.86701 -0.58549 0.90417 -0.61975 C 0.94115 -0.65401 0.97222 -0.68642 1.0217 -0.69383 C 1.07101 -0.70123 1.13594 -0.68271 1.20087 -0.6642 " pathEditMode="relative" rAng="0" ptsTypes="aaaaaaaaa">
                                      <p:cBhvr>
                                        <p:cTn id="64" dur="1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11111E-6 -4.81481E-6 C 0.03958 -0.04691 0.08576 -0.07098 0.13976 -0.1074 C 0.19375 -0.14382 0.25816 -0.20123 0.32431 -0.21851 C 0.39045 -0.2358 0.48629 -0.18209 0.53681 -0.21111 C 0.58733 -0.24012 0.58195 -0.35339 0.62778 -0.39259 C 0.67361 -0.43179 0.7658 -0.40833 0.81198 -0.44629 C 0.85799 -0.48425 0.86927 -0.57901 0.90417 -0.62037 C 0.93906 -0.66172 0.97222 -0.68703 1.0217 -0.69444 C 1.07101 -0.70185 1.13594 -0.68333 1.20087 -0.66481 " pathEditMode="relative" rAng="0" ptsTypes="aaaaaaaaa">
                                      <p:cBhvr>
                                        <p:cTn id="66" dur="1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46914E-7 C 0.03958 -0.04691 0.07899 -0.09383 0.13993 -0.10741 C 0.20052 -0.12099 0.29774 -0.0642 0.36423 -0.08148 C 0.43021 -0.09877 0.49271 -0.15926 0.5368 -0.21111 C 0.58073 -0.26296 0.58194 -0.3534 0.62795 -0.39259 C 0.67378 -0.43179 0.7658 -0.40833 0.81198 -0.4463 C 0.85798 -0.48426 0.86927 -0.57901 0.90416 -0.62037 C 0.93906 -0.66173 0.97222 -0.68704 1.0217 -0.69444 C 1.071 -0.70185 1.13593 -0.68333 1.20087 -0.66482 " pathEditMode="relative" rAng="0" ptsTypes="aaaaaaaaA">
                                      <p:cBhvr>
                                        <p:cTn id="68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70" dur="1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2.96296E-6 C 0.0283 -0.06297 0.05625 -0.12593 0.09948 -0.14383 C 0.14271 -0.16204 0.21181 -0.08611 0.2592 -0.10926 C 0.30608 -0.13241 0.35052 -0.21327 0.38195 -0.28241 C 0.4132 -0.35185 0.41406 -0.47284 0.44688 -0.52531 C 0.47951 -0.57778 0.54497 -0.54661 0.57778 -0.59723 C 0.61059 -0.64815 0.61858 -0.77469 0.6434 -0.82994 C 0.66823 -0.88488 0.69184 -0.91883 0.72708 -0.92871 C 0.76215 -0.93889 0.80833 -0.91389 0.85469 -0.8892 " pathEditMode="relative" rAng="0" ptsTypes="aaaaaaaaA">
                                      <p:cBhvr>
                                        <p:cTn id="72" dur="1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26" y="-4694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74" dur="1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C 0.01355 -0.05741 0.02674 -0.11481 0.0474 -0.13148 C 0.06771 -0.14784 0.10053 -0.0787 0.12292 -0.09969 C 0.14532 -0.12068 0.16632 -0.19475 0.18125 -0.25771 C 0.19618 -0.32099 0.19653 -0.43148 0.21216 -0.47932 C 0.22761 -0.52747 0.25868 -0.49876 0.27431 -0.54506 C 0.28976 -0.59136 0.29358 -0.70679 0.30539 -0.7571 C 0.31719 -0.80771 0.32848 -0.83858 0.34514 -0.84753 C 0.36181 -0.85679 0.38368 -0.83395 0.40573 -0.81142 " pathEditMode="relative" rAng="0" ptsTypes="aaaaaaaaA">
                                      <p:cBhvr>
                                        <p:cTn id="76" dur="1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8" y="-4284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1736 0.11605 C 0.00017 0.22129 -0.01684 0.32623 -0.04323 0.35679 C -0.06945 0.38703 -0.11146 0.25987 -0.14028 0.29876 C -0.16875 0.33734 -0.19584 0.47253 -0.21493 0.58796 C -0.23386 0.70432 -0.23854 0.88117 -0.25434 0.99444 C -0.27014 1.10802 -0.28959 1.18271 -0.30955 1.26759 C -0.32952 1.35278 -0.35469 1.43703 -0.37379 1.50401 C -0.39306 1.57099 -0.4033 1.65339 -0.42466 1.67006 C -0.44601 1.68673 -0.47413 1.64506 -0.50209 1.6037 " pathEditMode="relative" rAng="0" ptsTypes="aaaaaaaaa">
                                      <p:cBhvr>
                                        <p:cTn id="78" dur="1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72" y="7851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19 0.15093 C 0.01354 0.2426 -0.01094 0.33426 -0.04896 0.3605 C -0.08663 0.38673 -0.14705 0.27624 -0.18837 0.31019 C -0.22934 0.34383 -0.26823 0.46142 -0.29566 0.56266 C -0.32292 0.66389 -0.32361 0.84044 -0.35226 0.91667 C -0.38073 0.99321 -0.43802 0.94753 -0.46667 1.02161 C -0.49531 1.09568 -0.50226 1.28056 -0.52396 1.36111 C -0.54566 1.44198 -0.56632 1.49136 -0.59705 1.50587 C -0.62778 1.52037 -0.66806 1.48395 -0.70833 1.44784 " pathEditMode="relative" rAng="0" ptsTypes="aaaaaaaaA">
                                      <p:cBhvr>
                                        <p:cTn id="80" dur="1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26" y="68457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5625 0.17747 C 0.04566 0.27469 0.03524 0.3716 0.01892 0.4 C 0.00295 0.42777 -0.02292 0.31049 -0.04063 0.34629 C -0.05816 0.3821 -0.07466 0.50679 -0.08646 0.61419 C -0.09809 0.72129 -0.09844 0.90864 -0.11059 0.9895 C -0.12275 1.07068 -0.14722 1.02222 -0.15955 1.10061 C -0.1717 1.17932 -0.17466 1.37531 -0.18403 1.4608 C -0.19323 1.5466 -0.20209 1.59876 -0.21511 1.61419 C -0.2283 1.62963 -0.24549 1.59105 -0.26268 1.55277 " pathEditMode="relative" rAng="0" ptsTypes="aaaaaaaaA">
                                      <p:cBhvr>
                                        <p:cTn id="82" dur="1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7259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9792 0.11018 C 0.05261 0.17345 0.00764 0.23642 -0.06163 0.25494 C -0.1309 0.27314 -0.24184 0.1966 -0.31771 0.22006 C -0.39305 0.24321 -0.44844 0.34598 -0.51458 0.39352 C -0.58073 0.44135 -0.66476 0.44506 -0.71458 0.5074 C -0.76423 0.56944 -0.77673 0.69382 -0.81319 0.76635 C -0.84965 0.83889 -0.89132 0.89753 -0.93385 0.94352 C -0.97587 0.98981 -1.01128 1.03333 -1.06771 1.04321 C -1.12396 1.05339 -1.19809 1.02839 -1.27222 1.00339 " pathEditMode="relative" rAng="0" ptsTypes="aaaaaaaaa">
                                      <p:cBhvr>
                                        <p:cTn id="84" dur="1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07" y="4716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67 0.05432 C 0.01841 0.08488 -0.03767 0.10062 -0.10347 0.12377 C -0.16909 0.14753 -0.24739 0.18457 -0.32795 0.19599 C -0.40833 0.2071 -0.52482 0.17223 -0.58628 0.19105 C -0.64774 0.20988 -0.64114 0.28334 -0.69705 0.30895 C -0.75277 0.33426 -0.86493 0.31914 -0.921 0.34352 C -0.97691 0.36821 -0.99062 0.42963 -1.03298 0.45649 C -1.07534 0.48334 -1.1158 0.4997 -1.17587 0.50463 C -1.23593 0.50957 -1.31493 0.49753 -1.39392 0.4855 " pathEditMode="relative" rAng="0" ptsTypes="aaaaaaaaa">
                                      <p:cBhvr>
                                        <p:cTn id="86" dur="1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38" y="2274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74 0.1105 C 0.08611 0.18735 0.07465 0.2642 0.05695 0.28642 C 0.03941 0.30865 0.01111 0.21544 -0.00816 0.24383 C -0.02743 0.27223 -0.04548 0.3713 -0.05833 0.45648 C -0.07118 0.54136 -0.07153 0.68951 -0.08489 0.75371 C -0.09809 0.8179 -0.12482 0.77963 -0.13837 0.84167 C -0.15173 0.90402 -0.15486 1.05926 -0.1651 1.12716 C -0.17517 1.19476 -0.18489 1.23642 -0.1993 1.24846 C -0.21354 1.26081 -0.23246 1.23025 -0.25121 1.2 " pathEditMode="relative" rAng="0" ptsTypes="aaaaaaaaA">
                                      <p:cBhvr>
                                        <p:cTn id="88" dur="1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5750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88889E-6 -6.93889E-18 C -0.03906 0.01759 -0.07777 0.03457 -0.1375 0.03951 C -0.19704 0.04444 -0.29253 0.02377 -0.35798 0.02994 C -0.42274 0.03642 -0.4842 0.05864 -0.52743 0.07778 C -0.57066 0.09691 -0.57187 0.13025 -0.61684 0.14475 C -0.66198 0.15926 -0.75243 0.15062 -0.79791 0.16451 C -0.84305 0.1787 -0.85416 0.21358 -0.88836 0.2287 C -0.92274 0.24383 -0.95538 0.2534 -1.00399 0.25617 C -1.05225 0.25895 -1.11597 0.25185 -1.17986 0.24506 " pathEditMode="relative" rAng="0" ptsTypes="aaaaaaaaA">
                                      <p:cBhvr>
                                        <p:cTn id="90" dur="1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93" y="1293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604 0.00309 C 0.05226 0.07963 0.02882 0.15618 -0.00764 0.1784 C -0.04409 0.20062 -0.10225 0.10772 -0.14201 0.13611 C -0.18159 0.1642 -0.21892 0.26297 -0.24531 0.34784 C -0.2717 0.43241 -0.27239 0.58025 -0.29982 0.64414 C -0.32725 0.70803 -0.38246 0.66976 -0.41007 0.73179 C -0.4375 0.79383 -0.44427 0.94846 -0.46527 1.01605 C -0.48611 1.08365 -0.5059 1.125 -0.53559 1.13704 C -0.5651 1.14939 -0.60399 1.11914 -0.64271 1.08889 " pathEditMode="relative" rAng="0" ptsTypes="aaaaaaaaA">
                                      <p:cBhvr>
                                        <p:cTn id="92" dur="1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38" y="5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6897"/>
            <a:ext cx="5160397" cy="51603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50632" y="211513"/>
            <a:ext cx="337485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/>
              <a:t>扬帆让我们远航， </a:t>
            </a:r>
          </a:p>
          <a:p>
            <a:pPr>
              <a:lnSpc>
                <a:spcPct val="150000"/>
              </a:lnSpc>
            </a:pPr>
            <a:r>
              <a:rPr lang="zh-CN" altLang="en-US" sz="1050" dirty="0"/>
              <a:t>我们的岁月会更美； </a:t>
            </a:r>
          </a:p>
          <a:p>
            <a:pPr>
              <a:lnSpc>
                <a:spcPct val="150000"/>
              </a:lnSpc>
            </a:pPr>
            <a:r>
              <a:rPr lang="zh-CN" altLang="en-US" sz="1050" dirty="0"/>
              <a:t>把几多心意留在书香弥漫的校园 </a:t>
            </a:r>
          </a:p>
          <a:p>
            <a:pPr>
              <a:lnSpc>
                <a:spcPct val="150000"/>
              </a:lnSpc>
            </a:pPr>
            <a:r>
              <a:rPr lang="zh-CN" altLang="en-US" sz="1050" dirty="0"/>
              <a:t>把珍重与挂念埋藏记忆的深渊 </a:t>
            </a:r>
          </a:p>
          <a:p>
            <a:pPr>
              <a:lnSpc>
                <a:spcPct val="150000"/>
              </a:lnSpc>
            </a:pPr>
            <a:r>
              <a:rPr lang="zh-CN" altLang="en-US" sz="1050" dirty="0"/>
              <a:t>把蓬勃的勇气留给璀璨辉煌的明天 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2668" y="3267248"/>
            <a:ext cx="2161712" cy="1615655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8039" y="1486605"/>
            <a:ext cx="1452908" cy="1979587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9147" y="2429448"/>
            <a:ext cx="1305107" cy="1639540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2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404" y="1341312"/>
            <a:ext cx="1028443" cy="99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9841" flipH="1" flipV="1">
            <a:off x="6427854" y="2463848"/>
            <a:ext cx="468973" cy="45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38239" flipV="1">
            <a:off x="3134952" y="4290786"/>
            <a:ext cx="615589" cy="5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247" y="3423765"/>
            <a:ext cx="1336794" cy="12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30" y="120402"/>
            <a:ext cx="1732792" cy="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6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48" dur="2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55" dur="2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62" dur="2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7401936-27AD-49A4-BF01-BE31845432AA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RESOURCE_PATHS_HASH_PRESENTER" val="efb3dde838acd0e0b7ea889c74d33fbeb335b8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LAYERS_CUSTOMIZATION" val="UEsDBBQAAgAIADiKd0k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OIp3SQh+CyMpAwAAhgwAACcAAAB1bml2ZXJzYWwvZmxhc2hfcHVibGlzaGluZ19zZXR0aW5ncy54bWzVV91u2jAUvucpLE+9LGk7unYooaoKaNVaQIVt7VVlYkOsOnYW21B6tafZg+1JdhwDBbXr0h+kTQgRn5/v/J+Y8Og2FWjCcs2VjPBudQcjJmNFuRxH+MugvX2IkTZEUiKUZBGWCqOjRiXM7FBwnfSZMSCqEcBIXc9MhBNjsnoQTKfTKtdZ7rhKWAP4uhqrNMhyppk0LA8yQWbwY2YZ03iOUAIAvqmSc7VGpYJQ6JHOFbWCIU7Bc8ldUES0BdEJDrzYkMQ341xZSU+UUDnKx8MIvzs8dp+FjIdq8pRJlxPdAKIjmzqhlDsviOjzO4YSxscJuHtQw2jKqUkivFdzKCAdPEQpsH3oxKGcKMiBNHP4lBlCiSH+6O0Zdmv0guBJdCZJyuMBcJCLP8LNwfWnq17r4uy08/l60O2eDU573olCJ1jHCYN1QyE4pGwes6WdkBhD4gT8Bp0REZqFwSppITZScs05d0ZDJSD3hRa0UTpktENStlKN/g2XbZDcxWgEgYhZhI9zTgRG3BDB46WytkNtuCmq3l6VRIAF7cnQeR/fm/fZiROSa7bq1oKjXc7jxjdlBUUzZZHgNwwZhSB+m8JTwtBqcdAoV2lBhfYxSAsOFiecTRk9KnI6B/yToSswkVrQhF7NBDPewnfL79CQjVQOuIxMoLOBzrXHrz4LOCNa34OShY9b/bPTZuv6tNNsXW65AAmdEBk/ExwKztLMbASfzJBUZqEH6YiJ1awoCuW04JWJrfryMmieWuHL/NbFWIHeYEk2Y+U5hfmrB6XNJmRSDKIbrgIaRpBDSTwmMGJYF1xaVhYwJhIpKWaIxLDWtBvrCVdWA8UPsIfWL/fQ6yMui9MYVhtYzCnLS0Hu7O69r+1/ODj8WK8Gv3783H5Sab7we4I4c37jnzy58pdr/+E2DAO3pR9f2ia3/+bO7l20vpbJa6d1OShV0la/FFy3jFT3cxmpC/+S6a28YEq5AEtp7IcM1pLgKTeMvmWLvaBNXvVu9z22mTbZYMyvGY3/JmR/Wl4T1+6FYfDoxdVxUi55ColwK3F5223s13bgpvkoq1IBtPX/Do3Kb1BLAwQUAAIACAA4indJ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DiKd0k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DiKd0l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DiKd0k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DiKd0mzv7NQbQAAAHIAAAAcAAAAdW5pdmVyc2FsL2xvY2FsX3NldHRpbmdzLnhtbA3MPQ6DMAxA4Z1TWJ7K0L+NgcDGWFUqPYAVLITk2CixqnJ7sr3h0+vHfxL4cS6bacDn7YHAGm3ZdA34nadrh1CcdCEx5YBqCOPQ9GKR5MPuFRbYhQ7OM6cazi9KVb4zF1Ynr2e4RNuPFu9DcwJ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OIp3SWQx/hTMCAAA/D0AACkAAAB1bml2ZXJzYWwvc2tpbl9jdXN0b21pemF0aW9uX3NldHRpbmdzLnhtbO1b627juhH+36cgXBzgFCjii3xL4XUhS3QirCP7WEqy26IwZIuxhUiij0R71wf+0afpg/VJOqSkWHJsR8qmBdoq2ixWw5lvhpwLSQ22Fz47vrIJGfWc3yzmUN8gjDn+Muz/DqHegro0mAQkJCysHiiPjm/Tb5r/RDkNqCGzfNsKbIWPhv0aGoof1O3IXbULb81Bs4E6TdzAXaTilgJj15J6LSkwpjbqSq96BBHhBmRBfHYatVfNjL4W0PyQBEzzbfK9L2W500PZGdwElu0AX9hvN/mzT7Tu1SZ/ULPe6rTwviFLktRGSkutq7V9p3PdkesI15qtmrQfdBtSQ0L1Vqt+3d7XO42WBG/D6zagNPF1GzU7zWZD3TdwA6SRLA/UhrLvSNf1ugzacPda2Q+Hg06thur1utRU9622NBzUEHBLgCFLXb6AkioNpPZeHsj1roSGynAwbO6xittKC3UbuF2r7ZuDgVSrHRb3MLv0ch2ouaeTLOcbgCddcHKUx1b1RHD1FpsgAGaTeGvXYgT5lkc+VURM+kxELPp5Qde7P1TiABXBnLAndmWpERHIHKx/AqtXFSMJm7ArnRhpOnLsT5X5hjHqXy2ozwDqyqeBZ7mV/u+j2IlnlkeSbklQRO7JWpCDuo74ySsW64J4hueS0IJ6a8vfjeiSXs2txfMyoBvfzmXmarcmgev4z8Bdu+4o+KIi1wmZxoiXsQ93+ZNfbA3+DAk3r435k0vStebETTTWxE8BuYPKt1fkSHTrhA4TonKdP5dE19aSZB3QlflzWcYHLVmvdfjzthAj3xmwSzz9GxfZXWtHgqySqFxelKLrzbpoPK0DuuSLnZV729Evci6F6uMvuYU1/uQS4hPkCnN5KV42MX/1iDF+Pa4lPQ+0gHPTxSUmCcjJYKaM7yay/nU2Gt+MZwPtptJXoqxEPC1/brS73+utNlSuWC4nknEnj0ZZLCTAWrV8WLo5HY9mAIhHMx1/MSt9/ndh0fG9OdJ0XOnH/ygMMJnih0qf/51H9H46xbo5M0aaimeaMdPHpliXETaxWul/pRu0srYEMYq2DvmG2IogKM9OQFDoOrYY4CXb8Tckhz51fCdr+myKDXOqKaY21it9gwbB7o8C2dqwFQTPygqR7YTW3CW2UAshIsbX6R0K/rCVA5zUsxz/Ko/2qfyo6TczczweGTOsqwml0se+jdTA4pqKA01lA08BI7BgH3+f+ExEn0BAsusWBrnVbm5H8GtyQ26d5cqFX/YOayYYXDIhfg5BCBw8hagzjMfxVOVrCAqRhdZWGH6jgZ0JmrTrcmBrujKG0FTMFL7JYRJscLzjLyB0yILlwLvDhiHf4Nlg/AViHHJzXFBo/BlS8nNBoa/YgBzCRg4xXX7QbmSeETwNkwRJcnBh8Xh3d8haLECOr+bWoZsQKHyFIU1ENoZXhTUZ+Jd7cKQmj85kewQMiy3els6WgCmBDdtcDl1QhhSs8uj65V77y2woayOsziDc1PHjzBRVkiv1rB3yKUOWvbX8BUFzsrA2kAk7GLMdW4xxzwsTft04vyGLxfXnp7h06Sr+8tM7TMoUvBOWwXkZlMExZc3e0s6XLZ7BOw3hsX7WijwL8G4TDAXr8lQbf4yLQsfbuFGV/ghHvRhX1Flv2vHj65Xfbf8GY4yoBA80qGgDhxYSwrAT8y0HNk+3kKCmD0FdfFmEgs9vqIUA9HGMoVP0AzAPsHIZQx5gRYtBPOKBoZlw2Hokc377yCEscjXy2ml/8zuiS+CC/pKqc/JE4bzkEmsbHWRg7xLuz+Pl1FEps7WYmjkCw3XAXEZBBaiu4/E7VD7Y+zucLEW0G2Tm80g3ri2y23WexY4A67zxyOtz2FNAPUF1rTCJ62hT+vMPGhJNcRrpnRQ7QLwkaG5fpfLzhzxmYHmq3M4UWVcwv1HwfHbzy0F28DUZmcZsJA84AqSJZ7HFCnbhJ37Py48V3QhUPJQBL568Qaxgsfrn3/+RH+bInoiKYuqfiuJA8vOqiV/w/qpTRsK/5cAx5UFWVLzkFIwvVIlo/vuVqUGAfsiVxYq2JY96/BNXLtWQArEbZdOUlds7yBJDJAXdBHAWLAhyJ08/Q+ETZ/1K/84KnqFwmpS6RYHEyvPYZIVtOFxxN8x1fFJQ/Id3Ij55U5vMZFUVd3/IUddZPEfbrw0XmPgzH3LpsgiecivrUJ2PIIntsOKYYnNLqhaUhOj9UBC2J/e6F8Lhg4prQQ1nme8zPguoO+Fftl5/ygUG/iEOwrjPAn6lT97SHOGKfot913+y3BDY0qRj1gnYMOGHxRgySzvmnvLcsdO4MeWY8YG6sC8o0XRS0Fn6sZSiDMSX37SCF9ory+GaFQ+lTD8Qj/l18p294k8Rj/kNvqeM4V732qbjobRo8jluYAVpeh7fAQ/xRZWKeZK3LA+3YMQ/y4apicSELKdHbdIXe6PpeCROZ05LG1w9Y3HPfzm+3HGZ+U5MO+Rth8zAIXyrl+O3xxzmkvPBLeYBKZheavF+KgNinlMpELUPjhcjoiK2W5NPFbiIWIsVr/RhBcUYnyp8OaMOzTm5dVLPeDlLSQprLot6op6Lcl5Ipc+reDFVNEr2y0K96qt16lUveagXw553oL/x5iTAEAMOVLnYQ1limn2VfAp7ECfSI7kzo2kAtgJsH+5ISSakCJnAEseqJFuil/Q4nC2Z45ItSUpVipBanMvz74WQHZeDW2Yj8sTS4R1TCmdBXOsOsZitgSn6WSlxI0srORopmHTMmodi9ieqVbL5HGw8sR0lZZqHe7pCU3bk9eoJVcB7bvV71fQ2CzXqRJf1YusVTgce/+ZadlvLbmvZbS27rWW3tey2lt3WsttadlvLbmvZbS27rWW3tey2lt3WsttadlvLbmvZbS27rWW3tey2fmS39cD6/9NsPQiVvdb/zV5rjjbmhzdbcwj+13Zbo/As3GyNxMpea6Fe66mm6cc3W8/vOh/ba01Z9R9oth7TQBTwzv4H738BUEsDBBQAAgAIADmKd0nl2tAr7wwAADocAAAXAAAAdW5pdmVyc2FsL3VuaXZlcnNhbC5wbmftmXtUE9e+xwfxdayAtlKoINjaW1qrIHgkvBKuBUTrAY0KSCGkiMjhFQQyhPCKSyuIvGyrPA0oFggmJCLycCJQRckpASKLPIAwpJqSQAKJEEIIr9zBnnvWXWete/+/a/HHPH6fvfb8fvs3e3/3ntm5p/19Tbbt3gYAgMmJ495nAMAYBIANr7duRgiKFvwbcjFKPuP7DcDst55EjI1RR/2OAkBj0QfL4ZsQ+y+XjwcnA8CHxLXDaOySbSoAWPFOeB89lxo2DfPoX2tXODNLKP2WObOJwMufwrtIn033bPt4lznW4tW2Tdhbwjtndr4quHHvA/OQL8/f3HvmoRV97znSqr1+PnNxZTRLNUrKoiYnJYTNOL7b61pW9vnhE/4y8qWfkiOPmOAztQLFz6cwwZlzA75RYxRDJhIP4fHA3wWxgnjN5SMKzMrcYMolBBae1Iot+6tVeQ4df7fbCAC/uwRwqD5wqyRL7I8U/5pIr2Sf4VxM2WcEAC4EQXIQZvldV8rnSBGnIU31LWoDAFzZXm0KAHtLacYAsPULBVJ0NdcNwd+v43W8jtfxOl7H63gdr+N1vI7X8Tpex//vME6/qGQFIXcXPwSR83PvPQDwn4ewWwBgx9/4yMfxxo/+L9xvDuKz9OMKQRAeh9b/8TPd14Z8EeShddZUCA8aFFnClelixFmh4FkfHK+upS3hw9Ima9pbuLEj5VG9EhzpJmTImfqp/YGqiYcJgSmGlWkqOhCkKLNIXKQeRyYt8sSMUO0ssOLx5jjYiRdT/kQ25IOuZR8wdMwXQvLKdGb7NQ5TRWr1sNC+zXOonOw+uLIo6gxb+0Ugwq32u6sZWTq2hKrvsl29DKeayhMoS2IBaBiJZeEOE7JCYyDyKMOmyRGWV1Gy+toS9cwiJST/R+Rod8ukDfKQAi4Zq8FbOUj9esZSAf+A6XyXV/essgxLklYumh4NkU8dRbeUtHdFq2knD8ogCTwb6h1vLUniHoyy6oEXatxVbVKIu3+rcnbbjdnBqtW5KaLrnhyssuMCU6h3oOi59PCgN3+1yUsSx7c2mMyWs/xjx8oJ+XS5z/UzBVZyOdkdTv7DiRAxSGxmgCvaUOaMJqNk/HX6ghKaLtjy+y6+7X5byvLM/IrqNpGLUcpc/0NriZfZ1ugKIZV/zUSx/FnMvjZnpvKJ80/s6EvmG+HNpOmyMtQvSijlKcaeKVyyPt5c8vAbZr9DV92GDhu6G/5TjE3TzusRUBomH91qfkIT1ly1/IddvKWpsnKfvL3gu+zELCSYXqk+g0Zj70xfMGtG2QCEX9w21KRXuR+BH/Mgsr8fWgg/rsqhudcllo4wdwZiDyWUsiJOwQVni36bbaQv1A9Gxon0jRYNL2K9A14NlNbmy702DSaxQlaeTTbidNau6ni+Pq2SUEF4CWcMR7530/jezSIjQGeDdJvxKlBzt3wk5SmDJ8qFPthtNQS3BU//pUx3m7j/8+6xvaas9Klj/IPGdUjDaPmTOYlUeE5cHY0ks7q1UUkUqyQ+RBbHa4JgBXzIv59at+wK1RD29CKxY/dkDx80dHjDmwpMpgijcU+xaLqJfrfDBIGhamSXYUU4yk6QrVyreHfW4hoRAg8haQ/QJlhB4CMzLOlohDHbCsX/FFTW1t+j85zAqpq3jxQ7elx/kfP4gnHpDq4TpZYQOFjUZcFdeBaCc2bGDs2VQX68H/PGupmDyEBtcx3L1MHzmdO3QWW4sC+5Zyxd3Z6CnlLU+sBJQ+CoD5GbjGV74zaJIdZN1mlL/GnHA6gW1/zveOYoaWM958IPIT5n0fbm8L5nvn8IJm9UkSuhStfi/b/IyMXhR8Tz1q68eL4mqWopKQ6rQ8Z/a0nCIvU17AxYN3lRvOYaFcJXjAr5bdxcxTMfeJNg8+zQ+bAo8oT4kCk7dCQlM7TyOxGYGvHJTlR3wPGCxGZSXCiGgu3Z2uEILw8VAHSuknj2kEA6hgvrT7cCqft2kZ46VLyYrYZEUjftyWlbwwJnRLQKcU+SxMDlXvtZ9QcKs3sneZilKcGMdgxTlD5+JyjwFFrLV7R2rkwLlV9RlqW2rDBfapX8KxB3hOlfIm2ZXAsxqgJyaM7XREoxwiQ+r9lam1zXLVqkazRpB8B2kBxf16s5QI3CbbfQZ1BpxqbMdHSKwuJNED5Ta2AtKykOvXVUVYvR7+cFUfWQrgnXYHVsiL+kgN6s6CSSNLTWV7jbc6yiJH2XQc+jVOIwV6Nt4cVSUBN3ONuVsf+JjNttW8i+3x30Tnia61HcuoGV3YhxNgHTj/SRqToNWG3q0qbSusTtLh7s+9ORZea751um04cxMZb3sftlMu4xft99rNH8Kwv8XRzmAiNbn1a8OlvSedfvsHoTnRxLe1RRBwe0+l+CPcT594sTQlvsFd0L/aV1xewXBO9ppzDOIvxE1f+g0gp2G/bmG20Rtdvk+HVZSqgpkHjzlQjiJ5KU4C6nL7vHmtwkPjiysqG13972/tmu2kOfpLNkV6yMhvcUP80jUJFu31KW09grz4WchNLSrKem3PvVzP/tsfz2oml69s2im3lOFxrmDwgWXN32f9uTVJ6Ihg/l9A6xUZgiVHUU+biMCYFOStlwbfZ3QiihOaM5Kh7HP5gTWVpwqyF8TINyP8e/Q6DGfaZwXliSGDrSFifreJU7miBGN6gBRMqwoq7a8Hy1vzscb/yro2KMM99MsMTPOlZHbAw2MXfXkqGRWiqrzp7lUtaX/ubYdmF0X4jXnkqXbjU9xK6JUBkfQ1tCF7OLk3H8Pm5wzFOZstyMzZjRtB3lr3D+OYwG67+n2ykdsmbyBBFF6Ja0t7l2zJl3XWYs1TNNf1P0yz1x/9b2uX/sK3qijlyihY+dRb2ItBxwnG8r+DV4899MxC8urm74MXFifNbqM91Aw8/BKJ7zkfxxyypjRlWspfLSsgdPVL+XEb5xZpn8Ipwh4RZCaQSi8uJH2NZ3LMpKLKiDSVXXQ9BYEVlWFtVfWx8dW6mCrhgU7/PgCmeMTCKSUzhQkdAx3FEy/SDb72hjPuRkWhGatTRuH+6kngkhHX/7r5Q3WmsqW3bP50IjXsFefu6cKZc5oss5viD5QYhdxQ3o+shHJHW7ruVT0f/wQ52xeOnYK+3mSZ8MrqkB3a4q43GmpzjApOJqdR6UOHHRZB8xZsK0MzRMN+QV1JWUIOmAtI7v/ekxopZFy2IsykF6eiBQWSf0qdcc4Z1XbXubCI/vwAbxcgmZcfsUX2iLSpSPeiLb4jVNVStx2lmuA2sVma8/lF23CHNx7y3WKixCdWnDvrq00Lqso4WdDFAqwoW9z712vARfuZR37NtXL2vbHurelV/Sm9wx/wrU32h36+z3wPv0t2Vs5JFBZYSwr8kPZo0v0roOKWcbSxq6iyLPP4yOofL142+KpWkxYkqos1DtY0yiyb9B20HaxgJaBd/iHj9qongg0EwlTujMrO134HjOvfaib7FJvVewuRBv4RRKT2+fepCOJpzp5CtKLqIIg+of1oZ1Ka7bQD/Jb8hDXnk9otS6EbAxr+JjEOXV6tHEVkHKOIfn1nEBk9ytNK4sOgY1Od0qyYKJFyc+y44FWSWZ/z0PFcJ0VsdIB4v6mIBem4iGk3loETMHlwv9toc0mujHuGO/oScJCklob6YWSkU+20WKMIelibCinDXt/jx1eYYj1rWcFTRcWwvkYQLbQx1eco2GvG3bOvsLbYF/ptVjLea9z6OqMlPu80Q1k8LniNafy0QqT7sN5dAqiDl4IZKHnY+WQ6ldDk3gzq5mSMTFEF5WnIOPIYp9qxpzVtDOoVYT9FGwR90ETJLEl1Dw1YQzhvJ7S9W3UWOp0hgAyfTCYvXtRdHm5C9vPcizZAraw+axnFwS6zcucSBiABHD0Ru63ojXB5cQ9/xQWQt3DFsChaSWdL41TJ6iuImv4I6JnT0R6Q3ieRoyrLZbt64Zok3bRYsCVpagI2w+ccLrWwWkdF7rHH+1WDGAHCbGS3hQx6idlKHN5SsUonJqD1hPQQ81/6BmqzsEXWaeo90hdbUNZEi5YbWu0MITaRROHmmdZwpw3vI98a3cFP1X6kaPl7YPkPXTS7thzNeqn09hXJfi4GtmmKFjo+96D/Pu+p0dFHrAoBHwK5lve+CU41QKbO8peNQQ6fZnvSRaZ5vtC/LqTfyPgVUsele/gvgJsVPfl9BvepKeeNUUuOJ1fEQ29qpDPO45Py7hPK1Wcd72oSSh6MWJB1EGxfeBJYI2gg2yXrc68e9r8EdfSzI0fu5r+1PSQDRpHGlWrC9iXR59KGcuIzJK+JfFWD08FIKs2G/VuDGzm2j0N0vqzoT3m2Ft5zoL3sTwBYjQeTI6VubFKV+sbaQxFc2KFoMJXWAwWny4v8DiY2MvBAMnfPy9md98f/W/AFBLAwQUAAIACAA5indJ6K6h6EoAAABqAAAAGwAAAHVuaXZlcnNhbC91bml2ZXJzYWwucG5nLnhtbLOxr8jNUShLLSrOzM+zVTLUM1Cyt+PlsikoSi3LTC1XqACKGekZQICSQiUqtzwzpSTDVsnCzBAhlpGamZ5RYqtkZmIGF9QHGgkAUEsBAgAAFAACAAgAOIp3SQ5qJE5iBAAABREAAB0AAAAAAAAAAQAAAAAAAAAAAHVuaXZlcnNhbC9jb21tb25fbWVzc2FnZXMubG5nUEsBAgAAFAACAAgAOIp3SQh+CyMpAwAAhgwAACcAAAAAAAAAAQAAAAAAnQQAAHVuaXZlcnNhbC9mbGFzaF9wdWJsaXNoaW5nX3NldHRpbmdzLnhtbFBLAQIAABQAAgAIADiKd0m1/AlkugIAAFUKAAAhAAAAAAAAAAEAAAAAAAsIAAB1bml2ZXJzYWwvZmxhc2hfc2tpbl9zZXR0aW5ncy54bWxQSwECAAAUAAIACAA4indJKpYPZ/4CAACXCwAAJgAAAAAAAAABAAAAAAAECwAAdW5pdmVyc2FsL2h0bWxfcHVibGlzaGluZ19zZXR0aW5ncy54bWxQSwECAAAUAAIACAA4indJaHFSkZoBAAAfBgAAHwAAAAAAAAABAAAAAABGDgAAdW5pdmVyc2FsL2h0bWxfc2tpbl9zZXR0aW5ncy5qc1BLAQIAABQAAgAIADiKd0k9PC/RwQAAAOUBAAAaAAAAAAAAAAEAAAAAAB0QAAB1bml2ZXJzYWwvaTE4bl9wcmVzZXRzLnhtbFBLAQIAABQAAgAIADiKd0mzv7NQbQAAAHIAAAAcAAAAAAAAAAEAAAAAABYRAAB1bml2ZXJzYWwvbG9jYWxfc2V0dGluZ3MueG1sUEsBAgAAFAACAAgARJRXRyO0Tvv7AgAAsAgAABQAAAAAAAAAAQAAAAAAvREAAHVuaXZlcnNhbC9wbGF5ZXIueG1sUEsBAgAAFAACAAgAOIp3SWQx/hTMCAAA/D0AACkAAAAAAAAAAQAAAAAA6hQAAHVuaXZlcnNhbC9za2luX2N1c3RvbWl6YXRpb25fc2V0dGluZ3MueG1sUEsBAgAAFAACAAgAOYp3SeXa0CvvDAAAOhwAABcAAAAAAAAAAAAAAAAA/R0AAHVuaXZlcnNhbC91bml2ZXJzYWwucG5nUEsBAgAAFAACAAgAOYp3SeiuoehKAAAAagAAABsAAAAAAAAAAQAAAAAAISsAAHVuaXZlcnNhbC91bml2ZXJzYWwucG5nLnhtbFBLBQYAAAAACwALAEkDAACkKwAAAAA="/>
  <p:tag name="ISPRING_PRESENTATION_TITLE" val="hg0001019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Constantia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847</TotalTime>
  <Words>492</Words>
  <Application>Microsoft Office PowerPoint</Application>
  <PresentationFormat>全屏显示(16:9)</PresentationFormat>
  <Paragraphs>60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宋体</vt:lpstr>
      <vt:lpstr>微软雅黑</vt:lpstr>
      <vt:lpstr>Arial</vt:lpstr>
      <vt:lpstr>Calibri</vt:lpstr>
      <vt:lpstr>Constantia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https://shop58478898.taobao.com</Manager>
  <Company>https://shop58478898.taobao.com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hg0001019</dc:title>
  <dc:creator>https://shop58478898.taobao.com</dc:creator>
  <cp:lastModifiedBy>1</cp:lastModifiedBy>
  <cp:revision>80</cp:revision>
  <dcterms:created xsi:type="dcterms:W3CDTF">2015-07-30T04:11:35Z</dcterms:created>
  <dcterms:modified xsi:type="dcterms:W3CDTF">2016-12-29T08:51:12Z</dcterms:modified>
</cp:coreProperties>
</file>